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5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Montserrat ExtraLight" panose="00000300000000000000" pitchFamily="2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47D"/>
    <a:srgbClr val="E4E5E3"/>
    <a:srgbClr val="FF00FF"/>
    <a:srgbClr val="BFCD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/>
    <p:restoredTop sz="94624"/>
  </p:normalViewPr>
  <p:slideViewPr>
    <p:cSldViewPr snapToGrid="0" snapToObjects="1">
      <p:cViewPr varScale="1">
        <p:scale>
          <a:sx n="44" d="100"/>
          <a:sy n="44" d="100"/>
        </p:scale>
        <p:origin x="2525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35" d="100"/>
          <a:sy n="35" d="100"/>
        </p:scale>
        <p:origin x="6168" y="19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7FF79-96F1-1E4B-B9E0-A8732F59DD8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8277A-E9CD-E14D-ADFF-3C2B1B88B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8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White_Slant">
            <a:extLst>
              <a:ext uri="{FF2B5EF4-FFF2-40B4-BE49-F238E27FC236}">
                <a16:creationId xmlns:a16="http://schemas.microsoft.com/office/drawing/2014/main" id="{21BE9BD2-67F9-214B-B31F-7E3A2A0FC4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-3089" r="51475" b="1639"/>
          <a:stretch/>
        </p:blipFill>
        <p:spPr>
          <a:xfrm>
            <a:off x="4776649" y="-1"/>
            <a:ext cx="2917371" cy="43542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85D0D0-CEB0-4443-BAE2-904F3E050E42}"/>
              </a:ext>
            </a:extLst>
          </p:cNvPr>
          <p:cNvSpPr/>
          <p:nvPr userDrawn="1"/>
        </p:nvSpPr>
        <p:spPr>
          <a:xfrm>
            <a:off x="22536" y="4287388"/>
            <a:ext cx="7772400" cy="91440"/>
          </a:xfrm>
          <a:prstGeom prst="rect">
            <a:avLst/>
          </a:prstGeom>
          <a:solidFill>
            <a:srgbClr val="BFC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ace_Title_Here">
            <a:extLst>
              <a:ext uri="{FF2B5EF4-FFF2-40B4-BE49-F238E27FC236}">
                <a16:creationId xmlns:a16="http://schemas.microsoft.com/office/drawing/2014/main" id="{9FF33AC4-529D-4C48-8EA8-9B3CB56C1A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232" y="1052422"/>
            <a:ext cx="4628398" cy="306963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ts val="5500"/>
              </a:lnSpc>
              <a:buNone/>
              <a:defRPr sz="5400" b="1" i="0">
                <a:solidFill>
                  <a:srgbClr val="BFCD31"/>
                </a:solidFill>
                <a:latin typeface="Montserra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</a:t>
            </a:r>
            <a:br>
              <a:rPr lang="en-US" dirty="0"/>
            </a:br>
            <a:r>
              <a:rPr lang="en-US" dirty="0"/>
              <a:t>HERE…</a:t>
            </a:r>
          </a:p>
        </p:txBody>
      </p:sp>
      <p:sp>
        <p:nvSpPr>
          <p:cNvPr id="12" name="Place_Chapter_Logo">
            <a:extLst>
              <a:ext uri="{FF2B5EF4-FFF2-40B4-BE49-F238E27FC236}">
                <a16:creationId xmlns:a16="http://schemas.microsoft.com/office/drawing/2014/main" id="{FD7DA841-8C98-A24B-985B-D532616668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16419" y="487358"/>
            <a:ext cx="1481059" cy="163172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00" b="0" i="0">
                <a:latin typeface="Montserrat" pitchFamily="2" charset="77"/>
              </a:defRPr>
            </a:lvl1pPr>
          </a:lstStyle>
          <a:p>
            <a:r>
              <a:rPr lang="en-US" dirty="0"/>
              <a:t>Click here </a:t>
            </a:r>
            <a:br>
              <a:rPr lang="en-US" dirty="0"/>
            </a:br>
            <a:r>
              <a:rPr lang="en-US" dirty="0"/>
              <a:t>to insert </a:t>
            </a:r>
            <a:br>
              <a:rPr lang="en-US" dirty="0"/>
            </a:br>
            <a:r>
              <a:rPr lang="en-US" dirty="0"/>
              <a:t>Chapter Logo.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ECE927-BF81-544A-8346-748CBDA6375D}"/>
              </a:ext>
            </a:extLst>
          </p:cNvPr>
          <p:cNvSpPr/>
          <p:nvPr userDrawn="1"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0476EA-589A-394B-BDA7-124C16030F7E}"/>
              </a:ext>
            </a:extLst>
          </p:cNvPr>
          <p:cNvSpPr/>
          <p:nvPr userDrawn="1"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DBD053-8B47-2543-B375-CBCD420A6FB6}"/>
              </a:ext>
            </a:extLst>
          </p:cNvPr>
          <p:cNvSpPr/>
          <p:nvPr userDrawn="1"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8F6270-101C-354C-B768-9C3335A503BC}"/>
              </a:ext>
            </a:extLst>
          </p:cNvPr>
          <p:cNvSpPr/>
          <p:nvPr userDrawn="1"/>
        </p:nvSpPr>
        <p:spPr>
          <a:xfrm>
            <a:off x="11268" y="4347593"/>
            <a:ext cx="777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1E2DC7-3D63-574C-BFFA-2B46EA6C3C54}"/>
              </a:ext>
            </a:extLst>
          </p:cNvPr>
          <p:cNvSpPr/>
          <p:nvPr userDrawn="1"/>
        </p:nvSpPr>
        <p:spPr>
          <a:xfrm>
            <a:off x="228600" y="9372600"/>
            <a:ext cx="7315200" cy="457200"/>
          </a:xfrm>
          <a:prstGeom prst="rect">
            <a:avLst/>
          </a:prstGeom>
          <a:solidFill>
            <a:srgbClr val="BFC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rtlCol="0" anchor="ctr"/>
          <a:lstStyle/>
          <a:p>
            <a:pPr algn="l"/>
            <a:r>
              <a:rPr lang="en-US" sz="800" b="0" i="0" kern="1200" dirty="0">
                <a:solidFill>
                  <a:srgbClr val="01447D"/>
                </a:solidFill>
                <a:effectLst/>
                <a:latin typeface="Montserrat" pitchFamily="2" charset="77"/>
                <a:ea typeface="+mn-ea"/>
                <a:cs typeface="+mn-cs"/>
              </a:rPr>
              <a:t>© Society of Cable Telecommunications Engineers, Inc. a subsidiary of </a:t>
            </a:r>
            <a:r>
              <a:rPr lang="en-US" sz="800" b="0" i="0" kern="1200" dirty="0" err="1">
                <a:solidFill>
                  <a:srgbClr val="01447D"/>
                </a:solidFill>
                <a:effectLst/>
                <a:latin typeface="Montserrat" pitchFamily="2" charset="77"/>
                <a:ea typeface="+mn-ea"/>
                <a:cs typeface="+mn-cs"/>
              </a:rPr>
              <a:t>CableLabs</a:t>
            </a:r>
            <a:r>
              <a:rPr lang="en-US" sz="800" b="0" i="0" kern="1200" dirty="0">
                <a:solidFill>
                  <a:srgbClr val="01447D"/>
                </a:solidFill>
                <a:effectLst/>
                <a:latin typeface="Montserrat" pitchFamily="2" charset="77"/>
                <a:ea typeface="+mn-ea"/>
                <a:cs typeface="+mn-cs"/>
              </a:rPr>
              <a:t> 2021</a:t>
            </a:r>
            <a:endParaRPr lang="en-US" sz="800" b="0" dirty="0">
              <a:solidFill>
                <a:srgbClr val="01447D"/>
              </a:solidFill>
              <a:latin typeface="Montserrat" pitchFamily="2" charset="77"/>
            </a:endParaRPr>
          </a:p>
        </p:txBody>
      </p:sp>
      <p:pic>
        <p:nvPicPr>
          <p:cNvPr id="16" name="SCTE_Chapters">
            <a:extLst>
              <a:ext uri="{FF2B5EF4-FFF2-40B4-BE49-F238E27FC236}">
                <a16:creationId xmlns:a16="http://schemas.microsoft.com/office/drawing/2014/main" id="{4C1B7717-FF7B-EE4F-8593-1385F0EDF5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130" y="411183"/>
            <a:ext cx="2131966" cy="394606"/>
          </a:xfrm>
          <a:prstGeom prst="rect">
            <a:avLst/>
          </a:prstGeom>
          <a:effectLst/>
        </p:spPr>
      </p:pic>
      <p:sp>
        <p:nvSpPr>
          <p:cNvPr id="22" name="Place_Title_Here">
            <a:extLst>
              <a:ext uri="{FF2B5EF4-FFF2-40B4-BE49-F238E27FC236}">
                <a16:creationId xmlns:a16="http://schemas.microsoft.com/office/drawing/2014/main" id="{5E74238F-B749-F240-A78E-655B6C7FAF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232" y="4655388"/>
            <a:ext cx="4444572" cy="4488613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Click to edit body copy here…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52D46F-757A-8E45-8260-07FE03C88635}"/>
              </a:ext>
            </a:extLst>
          </p:cNvPr>
          <p:cNvSpPr/>
          <p:nvPr userDrawn="1"/>
        </p:nvSpPr>
        <p:spPr>
          <a:xfrm>
            <a:off x="5175392" y="4655388"/>
            <a:ext cx="2368408" cy="4488612"/>
          </a:xfrm>
          <a:prstGeom prst="rect">
            <a:avLst/>
          </a:prstGeom>
          <a:solidFill>
            <a:srgbClr val="E4E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0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9">
          <p15:clr>
            <a:srgbClr val="FBAE40"/>
          </p15:clr>
        </p15:guide>
        <p15:guide id="3" orient="horz" pos="536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6DAFD4-3F69-534F-BCEA-D3DC1278D3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8209" r="28209"/>
          <a:stretch/>
        </p:blipFill>
        <p:spPr>
          <a:xfrm>
            <a:off x="1" y="0"/>
            <a:ext cx="7772400" cy="4383314"/>
          </a:xfrm>
          <a:prstGeom prst="rect">
            <a:avLst/>
          </a:prstGeom>
        </p:spPr>
      </p:pic>
      <p:pic>
        <p:nvPicPr>
          <p:cNvPr id="8" name="Picture 7" hidden="1">
            <a:extLst>
              <a:ext uri="{FF2B5EF4-FFF2-40B4-BE49-F238E27FC236}">
                <a16:creationId xmlns:a16="http://schemas.microsoft.com/office/drawing/2014/main" id="{B737B1D0-CCEB-F946-ACEC-0340D1A9B2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45789" y="891078"/>
            <a:ext cx="1340501" cy="46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6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4752" userDrawn="1">
          <p15:clr>
            <a:srgbClr val="F26B43"/>
          </p15:clr>
        </p15:guide>
        <p15:guide id="3" pos="144" userDrawn="1">
          <p15:clr>
            <a:srgbClr val="F26B43"/>
          </p15:clr>
        </p15:guide>
        <p15:guide id="4" pos="2448" userDrawn="1">
          <p15:clr>
            <a:srgbClr val="F26B43"/>
          </p15:clr>
        </p15:guide>
        <p15:guide id="5" orient="horz" pos="61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fonts.google.com/specimen/Montserrat?query=mo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mpleaddress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97BAB9-2F77-F84C-8F98-0812DEA6E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A09DBD8-2E51-B74E-9D19-7A4BE5DD23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612654-5F5E-8249-A383-846268907D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9CC6A2-E44B-744F-8DE8-58D0B43E26A5}"/>
              </a:ext>
            </a:extLst>
          </p:cNvPr>
          <p:cNvSpPr txBox="1"/>
          <p:nvPr/>
        </p:nvSpPr>
        <p:spPr>
          <a:xfrm>
            <a:off x="8556556" y="-393974"/>
            <a:ext cx="18473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950" dirty="0"/>
          </a:p>
        </p:txBody>
      </p:sp>
      <p:sp>
        <p:nvSpPr>
          <p:cNvPr id="7" name="Content Placeholder 22">
            <a:extLst>
              <a:ext uri="{FF2B5EF4-FFF2-40B4-BE49-F238E27FC236}">
                <a16:creationId xmlns:a16="http://schemas.microsoft.com/office/drawing/2014/main" id="{CF763F40-55AC-8C44-98F5-8589FB9CB4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/>
          </a:solidFill>
        </p:spPr>
        <p:txBody>
          <a:bodyPr lIns="457200" tIns="365760" rIns="0" bIns="914400" numCol="1" spcCol="228600" anchor="t" anchorCtr="0">
            <a:noAutofit/>
          </a:bodyPr>
          <a:lstStyle>
            <a:lvl1pPr marL="0" indent="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Tx/>
              <a:buNone/>
              <a:defRPr sz="1200" b="0" i="0" kern="1200">
                <a:solidFill>
                  <a:srgbClr val="4D4E4D"/>
                </a:solidFill>
                <a:latin typeface="Montserrat" pitchFamily="2" charset="77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4D4E4D"/>
                </a:solidFill>
                <a:latin typeface="Montserrat" pitchFamily="2" charset="77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4D4E4D"/>
                </a:solidFill>
                <a:latin typeface="Montserrat" pitchFamily="2" charset="77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4D4E4D"/>
                </a:solidFill>
                <a:latin typeface="Montserrat" pitchFamily="2" charset="77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200" b="0" i="0" kern="1200" baseline="0">
                <a:solidFill>
                  <a:srgbClr val="4D4E4D"/>
                </a:solidFill>
                <a:latin typeface="Montserrat" pitchFamily="2" charset="77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BFCD31"/>
                </a:solidFill>
              </a:rPr>
              <a:t>INSTRUCTIONS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/>
              <a:t>Monserrat is the </a:t>
            </a:r>
            <a:r>
              <a:rPr lang="en-US" sz="1400" u="sng" dirty="0"/>
              <a:t>only approved font</a:t>
            </a:r>
            <a:r>
              <a:rPr lang="en-US" sz="1400" dirty="0"/>
              <a:t> for this template and is a free </a:t>
            </a:r>
            <a:br>
              <a:rPr lang="en-US" sz="1400" dirty="0"/>
            </a:br>
            <a:r>
              <a:rPr lang="en-US" sz="1400" dirty="0"/>
              <a:t>downloadable google font. Download or activate on your system </a:t>
            </a:r>
            <a:br>
              <a:rPr lang="en-US" sz="1400" dirty="0"/>
            </a:br>
            <a:r>
              <a:rPr lang="en-US" sz="1400" dirty="0"/>
              <a:t>via </a:t>
            </a:r>
            <a:r>
              <a:rPr lang="en-US" sz="1400" dirty="0">
                <a:hlinkClick r:id="rId2"/>
              </a:rPr>
              <a:t>fonts.google.com/specimen/Montserrat</a:t>
            </a:r>
            <a:endParaRPr lang="en-US" sz="1400" dirty="0"/>
          </a:p>
          <a:p>
            <a:pPr marL="228600" indent="-228600">
              <a:buFont typeface="+mj-lt"/>
              <a:buAutoNum type="arabicPeriod"/>
            </a:pPr>
            <a:r>
              <a:rPr lang="en-US" sz="1400" dirty="0"/>
              <a:t>Replacing the header graphic: </a:t>
            </a:r>
          </a:p>
          <a:p>
            <a:pPr marL="800100" lvl="1" indent="-228600">
              <a:buFont typeface="+mj-lt"/>
              <a:buAutoNum type="alphaLcPeriod"/>
            </a:pPr>
            <a:r>
              <a:rPr lang="en-US" sz="1400" dirty="0"/>
              <a:t>Click on ”View” and select “Slide Master”</a:t>
            </a:r>
          </a:p>
          <a:p>
            <a:pPr marL="800100" lvl="1" indent="-228600">
              <a:buFont typeface="+mj-lt"/>
              <a:buAutoNum type="alphaLcPeriod"/>
            </a:pPr>
            <a:r>
              <a:rPr lang="en-US" sz="1400" dirty="0"/>
              <a:t>Select slide one and right click the gradient image, then click </a:t>
            </a:r>
            <a:br>
              <a:rPr lang="en-US" sz="1400" dirty="0"/>
            </a:br>
            <a:r>
              <a:rPr lang="en-US" sz="1400" dirty="0"/>
              <a:t>”Change Picture” and select “From File”.</a:t>
            </a:r>
          </a:p>
          <a:p>
            <a:pPr marL="800100" lvl="1" indent="-228600">
              <a:buFont typeface="+mj-lt"/>
              <a:buAutoNum type="alphaLcPeriod"/>
            </a:pPr>
            <a:r>
              <a:rPr lang="en-US" sz="1400" dirty="0"/>
              <a:t>From there you may select any image from the approved Chapters Library.</a:t>
            </a:r>
          </a:p>
          <a:p>
            <a:pPr marL="800100" lvl="1" indent="-228600">
              <a:buFont typeface="+mj-lt"/>
              <a:buAutoNum type="alphaLcPeriod"/>
            </a:pPr>
            <a:r>
              <a:rPr lang="en-US" sz="1400" dirty="0"/>
              <a:t>You can return to your presentation by going to “View” and selecting "Normal”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/>
              <a:t>Fill in your event details on slide 2. Delete any unnecessary headlines or copy. </a:t>
            </a:r>
            <a:br>
              <a:rPr lang="en-US" sz="1400" dirty="0"/>
            </a:br>
            <a:r>
              <a:rPr lang="en-US" sz="1400" dirty="0"/>
              <a:t>(see example below for reference)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/>
              <a:t>Exporting your file:</a:t>
            </a:r>
          </a:p>
          <a:p>
            <a:pPr marL="800100" lvl="1" indent="-228600">
              <a:buFont typeface="+mj-lt"/>
              <a:buAutoNum type="alphaLcPeriod"/>
            </a:pPr>
            <a:r>
              <a:rPr lang="en-US" sz="1400" dirty="0"/>
              <a:t>Select File &gt; Export</a:t>
            </a:r>
          </a:p>
          <a:p>
            <a:pPr marL="800100" lvl="1" indent="-228600">
              <a:buFont typeface="+mj-lt"/>
              <a:buAutoNum type="alphaLcPeriod"/>
            </a:pPr>
            <a:r>
              <a:rPr lang="en-US" sz="1400" dirty="0"/>
              <a:t>Set your desired file format (PDF).</a:t>
            </a:r>
          </a:p>
          <a:p>
            <a:pPr marL="800100" lvl="1" indent="-228600">
              <a:buFont typeface="+mj-lt"/>
              <a:buAutoNum type="alphaLcPeriod"/>
            </a:pPr>
            <a:r>
              <a:rPr lang="en-US" sz="1400" dirty="0"/>
              <a:t>Then confirm your final file size is 8.5 x 11 and export.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>
                <a:solidFill>
                  <a:srgbClr val="FF0000"/>
                </a:solidFill>
              </a:rPr>
              <a:t>Reminder, when exporting your final artwork only export slide 2. 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If necessary, delete slide 1.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A519E-ABD6-E844-8750-EBE551FD2A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4505" y="5905745"/>
            <a:ext cx="2927632" cy="378729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579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BCC302E-592E-734C-AC82-EFDEC9615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2E8BA3D-9C28-EC48-BAB2-A419691EE5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D5B13DD-2EC4-F64C-9732-5CB92C102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9CC6A2-E44B-744F-8DE8-58D0B43E26A5}"/>
              </a:ext>
            </a:extLst>
          </p:cNvPr>
          <p:cNvSpPr txBox="1"/>
          <p:nvPr/>
        </p:nvSpPr>
        <p:spPr>
          <a:xfrm>
            <a:off x="8556556" y="-393974"/>
            <a:ext cx="18473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9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48CC4D-38DE-4448-AA31-EF8281A4B3AF}"/>
              </a:ext>
            </a:extLst>
          </p:cNvPr>
          <p:cNvSpPr txBox="1"/>
          <p:nvPr/>
        </p:nvSpPr>
        <p:spPr>
          <a:xfrm>
            <a:off x="5381090" y="4840941"/>
            <a:ext cx="1971938" cy="41201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100" b="1" dirty="0">
                <a:solidFill>
                  <a:srgbClr val="01447D"/>
                </a:solidFill>
                <a:latin typeface="Montserrat" pitchFamily="2" charset="77"/>
              </a:rPr>
              <a:t>SCTE LOCAL VENDOR DAY</a:t>
            </a:r>
          </a:p>
          <a:p>
            <a:endParaRPr lang="en-US" sz="1700" b="1" dirty="0">
              <a:solidFill>
                <a:srgbClr val="01447D"/>
              </a:solidFill>
              <a:latin typeface="Montserrat" pitchFamily="2" charset="77"/>
            </a:endParaRPr>
          </a:p>
          <a:p>
            <a:r>
              <a:rPr lang="en-US" sz="1100" b="1" dirty="0">
                <a:solidFill>
                  <a:srgbClr val="01447D"/>
                </a:solidFill>
                <a:latin typeface="Montserrat" pitchFamily="2" charset="77"/>
              </a:rPr>
              <a:t>Date</a:t>
            </a:r>
          </a:p>
          <a:p>
            <a:r>
              <a:rPr lang="en-US" sz="1100" dirty="0">
                <a:solidFill>
                  <a:srgbClr val="01447D"/>
                </a:solidFill>
                <a:latin typeface="Montserrat" pitchFamily="2" charset="77"/>
              </a:rPr>
              <a:t>Month 00, 0000</a:t>
            </a:r>
          </a:p>
          <a:p>
            <a:endParaRPr lang="en-US" sz="1700" b="1" dirty="0">
              <a:solidFill>
                <a:srgbClr val="01447D"/>
              </a:solidFill>
              <a:latin typeface="Montserrat" pitchFamily="2" charset="77"/>
            </a:endParaRPr>
          </a:p>
          <a:p>
            <a:r>
              <a:rPr lang="en-US" sz="1100" b="1" dirty="0">
                <a:solidFill>
                  <a:srgbClr val="01447D"/>
                </a:solidFill>
                <a:latin typeface="Montserrat" pitchFamily="2" charset="77"/>
              </a:rPr>
              <a:t>Time</a:t>
            </a:r>
          </a:p>
          <a:p>
            <a:r>
              <a:rPr lang="en-US" sz="1100" dirty="0">
                <a:solidFill>
                  <a:srgbClr val="01447D"/>
                </a:solidFill>
                <a:latin typeface="Montserrat" pitchFamily="2" charset="77"/>
              </a:rPr>
              <a:t>00:00 P.M. – 00:00 P.M.</a:t>
            </a:r>
          </a:p>
          <a:p>
            <a:endParaRPr lang="en-US" sz="1700" b="1" dirty="0">
              <a:solidFill>
                <a:srgbClr val="01447D"/>
              </a:solidFill>
              <a:latin typeface="Montserrat" pitchFamily="2" charset="77"/>
            </a:endParaRPr>
          </a:p>
          <a:p>
            <a:r>
              <a:rPr lang="en-US" sz="1100" b="1" dirty="0">
                <a:solidFill>
                  <a:srgbClr val="01447D"/>
                </a:solidFill>
                <a:latin typeface="Montserrat" pitchFamily="2" charset="77"/>
              </a:rPr>
              <a:t>Location</a:t>
            </a:r>
          </a:p>
          <a:p>
            <a:r>
              <a:rPr lang="en-US" sz="1100" dirty="0">
                <a:solidFill>
                  <a:srgbClr val="01447D"/>
                </a:solidFill>
                <a:latin typeface="Montserrat" pitchFamily="2" charset="77"/>
              </a:rPr>
              <a:t>City, State</a:t>
            </a:r>
          </a:p>
          <a:p>
            <a:endParaRPr lang="en-US" sz="1700" b="1" dirty="0">
              <a:solidFill>
                <a:srgbClr val="01447D"/>
              </a:solidFill>
              <a:latin typeface="Montserrat" pitchFamily="2" charset="77"/>
            </a:endParaRPr>
          </a:p>
          <a:p>
            <a:r>
              <a:rPr lang="en-US" sz="1100" b="1" dirty="0">
                <a:solidFill>
                  <a:srgbClr val="01447D"/>
                </a:solidFill>
                <a:latin typeface="Montserrat" pitchFamily="2" charset="77"/>
              </a:rPr>
              <a:t>Cost</a:t>
            </a:r>
          </a:p>
          <a:p>
            <a:r>
              <a:rPr lang="en-US" sz="1100" dirty="0">
                <a:solidFill>
                  <a:srgbClr val="01447D"/>
                </a:solidFill>
                <a:latin typeface="Montserrat" pitchFamily="2" charset="77"/>
              </a:rPr>
              <a:t>$00</a:t>
            </a:r>
          </a:p>
          <a:p>
            <a:endParaRPr lang="en-US" sz="1700" b="1" dirty="0">
              <a:solidFill>
                <a:srgbClr val="01447D"/>
              </a:solidFill>
              <a:latin typeface="Montserrat" pitchFamily="2" charset="77"/>
            </a:endParaRPr>
          </a:p>
          <a:p>
            <a:r>
              <a:rPr lang="en-US" sz="1100" b="1" dirty="0">
                <a:solidFill>
                  <a:srgbClr val="01447D"/>
                </a:solidFill>
                <a:latin typeface="Montserrat" pitchFamily="2" charset="77"/>
              </a:rPr>
              <a:t>RSVP</a:t>
            </a:r>
          </a:p>
          <a:p>
            <a:r>
              <a:rPr lang="en-US" sz="1100" dirty="0">
                <a:solidFill>
                  <a:srgbClr val="01447D"/>
                </a:solidFill>
                <a:latin typeface="Montserrat" pitchFamily="2" charset="77"/>
                <a:hlinkClick r:id="rId2"/>
              </a:rPr>
              <a:t>www.SampleAddress.com</a:t>
            </a:r>
            <a:endParaRPr lang="en-US" sz="1100" dirty="0">
              <a:solidFill>
                <a:srgbClr val="01447D"/>
              </a:solidFill>
              <a:latin typeface="Montserrat" pitchFamily="2" charset="77"/>
            </a:endParaRPr>
          </a:p>
          <a:p>
            <a:endParaRPr lang="en-US" sz="1700" b="1" dirty="0">
              <a:solidFill>
                <a:srgbClr val="01447D"/>
              </a:solidFill>
              <a:latin typeface="Montserrat" pitchFamily="2" charset="77"/>
            </a:endParaRPr>
          </a:p>
          <a:p>
            <a:r>
              <a:rPr lang="en-US" sz="1100" b="1" dirty="0">
                <a:solidFill>
                  <a:srgbClr val="01447D"/>
                </a:solidFill>
                <a:latin typeface="Montserrat" pitchFamily="2" charset="77"/>
              </a:rPr>
              <a:t>Contact</a:t>
            </a:r>
          </a:p>
          <a:p>
            <a:r>
              <a:rPr lang="en-US" sz="1100" dirty="0">
                <a:solidFill>
                  <a:srgbClr val="01447D"/>
                </a:solidFill>
                <a:latin typeface="Montserrat" pitchFamily="2" charset="77"/>
              </a:rPr>
              <a:t>000.000.0000</a:t>
            </a:r>
          </a:p>
          <a:p>
            <a:r>
              <a:rPr lang="en-US" sz="1100" dirty="0" err="1">
                <a:solidFill>
                  <a:srgbClr val="01447D"/>
                </a:solidFill>
                <a:latin typeface="Montserrat" pitchFamily="2" charset="77"/>
              </a:rPr>
              <a:t>Email@address.com</a:t>
            </a:r>
            <a:endParaRPr lang="en-US" sz="1100" dirty="0">
              <a:solidFill>
                <a:srgbClr val="01447D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8179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219</Words>
  <Application>Microsoft Office PowerPoint</Application>
  <PresentationFormat>Custom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Montserrat</vt:lpstr>
      <vt:lpstr>Calibri</vt:lpstr>
      <vt:lpstr>Arial</vt:lpstr>
      <vt:lpstr>Montserrat ExtraLight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</dc:creator>
  <cp:lastModifiedBy>Jessica Brill</cp:lastModifiedBy>
  <cp:revision>48</cp:revision>
  <dcterms:created xsi:type="dcterms:W3CDTF">2021-04-11T18:38:46Z</dcterms:created>
  <dcterms:modified xsi:type="dcterms:W3CDTF">2023-02-16T21:36:40Z</dcterms:modified>
</cp:coreProperties>
</file>