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6" r:id="rId2"/>
    <p:sldId id="338" r:id="rId3"/>
    <p:sldId id="336" r:id="rId4"/>
    <p:sldId id="337" r:id="rId5"/>
    <p:sldId id="356" r:id="rId6"/>
    <p:sldId id="395" r:id="rId7"/>
    <p:sldId id="396" r:id="rId8"/>
    <p:sldId id="397" r:id="rId9"/>
    <p:sldId id="398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90" r:id="rId20"/>
    <p:sldId id="393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55" r:id="rId46"/>
    <p:sldId id="392" r:id="rId47"/>
    <p:sldId id="394" r:id="rId48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rimson Text" panose="02000503000000000000" pitchFamily="2" charset="0"/>
      <p:regular r:id="rId55"/>
      <p:bold r:id="rId56"/>
      <p:italic r:id="rId57"/>
      <p:boldItalic r:id="rId58"/>
    </p:embeddedFont>
    <p:embeddedFont>
      <p:font typeface="Montserrat" panose="00000500000000000000" pitchFamily="2" charset="0"/>
      <p:regular r:id="rId59"/>
      <p:bold r:id="rId60"/>
      <p:italic r:id="rId61"/>
      <p:boldItalic r:id="rId62"/>
    </p:embeddedFont>
    <p:embeddedFont>
      <p:font typeface="Montserrat ExtraLight" panose="00000300000000000000" pitchFamily="2" charset="0"/>
      <p:regular r:id="rId63"/>
      <p:italic r:id="rId64"/>
    </p:embeddedFont>
    <p:embeddedFont>
      <p:font typeface="Montserrat Light" panose="00000400000000000000" pitchFamily="2" charset="0"/>
      <p:regular r:id="rId65"/>
      <p:italic r:id="rId66"/>
    </p:embeddedFont>
    <p:embeddedFont>
      <p:font typeface="Montserrat Medium" panose="00000600000000000000" pitchFamily="2" charset="0"/>
      <p:regular r:id="rId67"/>
      <p:italic r:id="rId68"/>
    </p:embeddedFont>
    <p:embeddedFont>
      <p:font typeface="Montserrat SemiBold" panose="00000700000000000000" pitchFamily="2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051"/>
    <a:srgbClr val="B6D8E9"/>
    <a:srgbClr val="14477D"/>
    <a:srgbClr val="00AEEF"/>
    <a:srgbClr val="009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4830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20AD7E-DE9E-7F44-A9EE-A3908D126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C4C1B-DCB0-9A4E-8C12-D205EDDB7D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E9B4-4226-304E-B7A7-027340A91FA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9FB76-09B5-D949-961C-46B765979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9DB0-E644-2543-8169-3931DF650B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58EE-FDA4-594B-8F5F-E656FB1D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77"/>
              </a:defRPr>
            </a:lvl1pPr>
          </a:lstStyle>
          <a:p>
            <a:endParaRPr lang="en-US">
              <a:latin typeface="Montserrat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77"/>
              </a:defRPr>
            </a:lvl1pPr>
          </a:lstStyle>
          <a:p>
            <a:fld id="{683471AF-97FE-464C-BF40-BC3C3C160482}" type="datetimeFigureOut">
              <a:rPr lang="en-US" smtClean="0"/>
              <a:pPr/>
              <a:t>12/14/2021</a:t>
            </a:fld>
            <a:endParaRPr lang="en-US">
              <a:latin typeface="Montserrat" pitchFamily="2" charset="77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77"/>
              </a:defRPr>
            </a:lvl1pPr>
          </a:lstStyle>
          <a:p>
            <a:endParaRPr lang="en-US">
              <a:latin typeface="Montserrat" pitchFamily="2" charset="7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77"/>
              </a:defRPr>
            </a:lvl1pPr>
          </a:lstStyle>
          <a:p>
            <a:fld id="{A50E6A62-DE0A-7141-8E60-4D128F19E4A9}" type="slidenum">
              <a:rPr lang="en-US" smtClean="0"/>
              <a:pPr/>
              <a:t>‹#›</a:t>
            </a:fld>
            <a:endParaRPr lang="en-US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91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1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A1FD0E-A2C2-7644-92CA-5BF8E7FCA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3"/>
          <a:stretch/>
        </p:blipFill>
        <p:spPr>
          <a:xfrm>
            <a:off x="0" y="-169631"/>
            <a:ext cx="12192000" cy="7084173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8EE4251-2222-9544-A224-EEC7A9540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55" y="3429000"/>
            <a:ext cx="4671920" cy="6862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42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D9B23F-3265-8046-AB26-1370ED566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483" y="4147629"/>
            <a:ext cx="3736894" cy="1238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Summary information or other details go here. 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tempqua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2A426-7864-184B-9D43-69421A211767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bg1"/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1AE478-875F-724E-80D7-8D59629419D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bg1"/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49421-1477-D34E-B70B-674F755BE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61" y="6442417"/>
            <a:ext cx="2145414" cy="2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2040" userDrawn="1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5638680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2622790"/>
            <a:ext cx="5634567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88EEA-E5BB-294B-945E-C5BE2E562360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1CB4067-A93D-5649-A651-4BFF9A94BF9B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E595C2D-A57E-AB4D-9A98-43053FFBE8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0AA1A-750E-9045-B67B-AA5A71455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506748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2015043"/>
            <a:ext cx="5634567" cy="4271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43953BD-9000-B74B-8048-1A4D2CCB26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3E5792-D696-3644-BB59-26A06D6CF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79B8BC-525C-4A47-A1B8-D63F4A102EC9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F21E76-1176-564C-B32E-FAD98AD08CD4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30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1452958"/>
            <a:ext cx="5634567" cy="48208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E7A6D-E342-9E49-A7DA-D3A71FD61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02D6E7-477E-8A45-BD67-771300BE197B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65551B4-E582-D24D-A290-EC3D6C07F617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4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1767" y="1440408"/>
            <a:ext cx="5638680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647" y="2114494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2622790"/>
            <a:ext cx="5634567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D2883-CBCE-BC41-A537-5AF9D0053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646" y="6442417"/>
            <a:ext cx="2145414" cy="2753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0A23B7-29C5-0942-AC33-3B5E1DBB5328}"/>
              </a:ext>
            </a:extLst>
          </p:cNvPr>
          <p:cNvSpPr/>
          <p:nvPr userDrawn="1"/>
        </p:nvSpPr>
        <p:spPr>
          <a:xfrm>
            <a:off x="675655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6657865-8428-9A49-B39C-456C9E034E52}"/>
              </a:ext>
            </a:extLst>
          </p:cNvPr>
          <p:cNvSpPr txBox="1">
            <a:spLocks/>
          </p:cNvSpPr>
          <p:nvPr userDrawn="1"/>
        </p:nvSpPr>
        <p:spPr>
          <a:xfrm>
            <a:off x="1139994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3084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647" y="1473935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982230"/>
            <a:ext cx="5634567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D84A57-F082-CF41-ADB1-21B17359E0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646" y="6442417"/>
            <a:ext cx="2145414" cy="27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92E8CF-8BD0-B54C-A66F-077DBEDDB5F7}"/>
              </a:ext>
            </a:extLst>
          </p:cNvPr>
          <p:cNvSpPr/>
          <p:nvPr userDrawn="1"/>
        </p:nvSpPr>
        <p:spPr>
          <a:xfrm>
            <a:off x="675655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EB419-BDC2-7247-A620-45E3E98A6976}"/>
              </a:ext>
            </a:extLst>
          </p:cNvPr>
          <p:cNvSpPr txBox="1">
            <a:spLocks/>
          </p:cNvSpPr>
          <p:nvPr userDrawn="1"/>
        </p:nvSpPr>
        <p:spPr>
          <a:xfrm>
            <a:off x="1139994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756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437359"/>
            <a:ext cx="5634567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E6458-EED2-A044-8665-5884ED3FA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646" y="6442417"/>
            <a:ext cx="2145414" cy="275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C68849-E614-FF45-A6EF-426608104E2F}"/>
              </a:ext>
            </a:extLst>
          </p:cNvPr>
          <p:cNvSpPr/>
          <p:nvPr userDrawn="1"/>
        </p:nvSpPr>
        <p:spPr>
          <a:xfrm>
            <a:off x="675655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071B72D-8240-9B45-B2D2-D1B8BE47BA7F}"/>
              </a:ext>
            </a:extLst>
          </p:cNvPr>
          <p:cNvSpPr txBox="1">
            <a:spLocks/>
          </p:cNvSpPr>
          <p:nvPr userDrawn="1"/>
        </p:nvSpPr>
        <p:spPr>
          <a:xfrm>
            <a:off x="1139994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5766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35581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044728E-AAA3-7D44-BEBF-A56053FF95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2106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2622790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2622790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2623841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C4ACF7-D6C4-E84B-A236-5B9F50C3A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698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147698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044728E-AAA3-7D44-BEBF-A56053FF95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2106" y="147698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1985280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1985280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1986331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71DCE0-8FC5-B940-AF09-0C0D4A746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2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1440408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1440408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1441459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488FA-283F-8E46-B2D7-08A4C2A4D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70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2622790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2BCE2C-8DB1-4846-8796-BF69F0B15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9889BA-0108-6442-AA48-75C701D3C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2F05E-CD2B-D442-B99A-40C9651216AA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1">
              <a:alpha val="31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F2A24F-3C92-954D-8690-26D19CB45803}"/>
              </a:ext>
            </a:extLst>
          </p:cNvPr>
          <p:cNvSpPr/>
          <p:nvPr userDrawn="1"/>
        </p:nvSpPr>
        <p:spPr>
          <a:xfrm>
            <a:off x="-1" y="0"/>
            <a:ext cx="9571383" cy="6857999"/>
          </a:xfrm>
          <a:prstGeom prst="rect">
            <a:avLst/>
          </a:prstGeom>
          <a:gradFill>
            <a:gsLst>
              <a:gs pos="29000">
                <a:schemeClr val="bg1">
                  <a:lumMod val="0"/>
                  <a:lumOff val="100000"/>
                  <a:alpha val="81676"/>
                </a:schemeClr>
              </a:gs>
              <a:gs pos="98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8EE4251-2222-9544-A224-EEC7A9540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55" y="2960244"/>
            <a:ext cx="4671920" cy="6862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42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D9B23F-3265-8046-AB26-1370ED566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483" y="3678873"/>
            <a:ext cx="3736894" cy="1238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Summary information or other details go here. 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tempqua</a:t>
            </a:r>
            <a:r>
              <a:rPr lang="en-US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2C086-ED37-EC48-AAD8-F70901A3FFF5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6BBAEEE-8AEE-EA4D-8EF9-644B5CC948F1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9C06C3-BCB9-BE48-9DC5-6FD66DA71D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0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2040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1471716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980012"/>
            <a:ext cx="7385349" cy="4290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6497DA-A614-BB41-8037-6D6541D84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1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437360"/>
            <a:ext cx="7385349" cy="4836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C7828-B37C-2347-BF10-8554F0F95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11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051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932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2623842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0C5B8-EB0C-D842-9B53-86A73E8AC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5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932" y="1486128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1995476"/>
            <a:ext cx="7385349" cy="4285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6DEE3-7287-E248-BE9C-0740D2894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3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1437359"/>
            <a:ext cx="7385349" cy="48374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F6183-FBC4-C144-B8F2-0AD58E702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00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2622790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6E3AD2-D97A-064A-A3E2-69F97C073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735F9B-E744-AD43-AA0F-7EF30096ADC2}"/>
              </a:ext>
            </a:extLst>
          </p:cNvPr>
          <p:cNvSpPr/>
          <p:nvPr userDrawn="1"/>
        </p:nvSpPr>
        <p:spPr>
          <a:xfrm>
            <a:off x="288193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8374008-1EC0-D04E-820E-B5D91279C55B}"/>
              </a:ext>
            </a:extLst>
          </p:cNvPr>
          <p:cNvSpPr txBox="1">
            <a:spLocks/>
          </p:cNvSpPr>
          <p:nvPr userDrawn="1"/>
        </p:nvSpPr>
        <p:spPr>
          <a:xfrm>
            <a:off x="752532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7778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1482875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991170"/>
            <a:ext cx="7385349" cy="4279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164B34-DC38-2F47-AA33-FE2604393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BD5B85-334E-6941-A600-B9D118D3A6EA}"/>
              </a:ext>
            </a:extLst>
          </p:cNvPr>
          <p:cNvSpPr/>
          <p:nvPr userDrawn="1"/>
        </p:nvSpPr>
        <p:spPr>
          <a:xfrm>
            <a:off x="288193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213FA40-14DD-074C-8365-F0932F7770AB}"/>
              </a:ext>
            </a:extLst>
          </p:cNvPr>
          <p:cNvSpPr txBox="1">
            <a:spLocks/>
          </p:cNvSpPr>
          <p:nvPr userDrawn="1"/>
        </p:nvSpPr>
        <p:spPr>
          <a:xfrm>
            <a:off x="752532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213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437359"/>
            <a:ext cx="7385349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B0015-D0D7-124F-956C-28B0C9891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E55F5-7EA7-D249-8BF3-4E99395B8953}"/>
              </a:ext>
            </a:extLst>
          </p:cNvPr>
          <p:cNvSpPr/>
          <p:nvPr userDrawn="1"/>
        </p:nvSpPr>
        <p:spPr>
          <a:xfrm>
            <a:off x="288193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029D9C8-5A2C-D745-82B2-A95DEFF597E6}"/>
              </a:ext>
            </a:extLst>
          </p:cNvPr>
          <p:cNvSpPr txBox="1">
            <a:spLocks/>
          </p:cNvSpPr>
          <p:nvPr userDrawn="1"/>
        </p:nvSpPr>
        <p:spPr>
          <a:xfrm>
            <a:off x="752532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3879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0405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85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2622790"/>
            <a:ext cx="739439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7B3CE-BC38-0641-96AE-8AFFB5666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2417"/>
            <a:ext cx="2145414" cy="2753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B71AD4-31B9-3344-A8C9-4FB0CB701B7B}"/>
              </a:ext>
            </a:extLst>
          </p:cNvPr>
          <p:cNvSpPr/>
          <p:nvPr userDrawn="1"/>
        </p:nvSpPr>
        <p:spPr>
          <a:xfrm>
            <a:off x="6760661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EC16C86-E088-6445-BAE5-8C41BBB6CF01}"/>
              </a:ext>
            </a:extLst>
          </p:cNvPr>
          <p:cNvSpPr txBox="1">
            <a:spLocks/>
          </p:cNvSpPr>
          <p:nvPr userDrawn="1"/>
        </p:nvSpPr>
        <p:spPr>
          <a:xfrm>
            <a:off x="11404055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1774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85" y="1473935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1982230"/>
            <a:ext cx="7394393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7C715-7C66-5C4D-A776-25C88A8E7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2417"/>
            <a:ext cx="2145414" cy="27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52BC90-6308-A348-8C97-A79A50C74623}"/>
              </a:ext>
            </a:extLst>
          </p:cNvPr>
          <p:cNvSpPr/>
          <p:nvPr userDrawn="1"/>
        </p:nvSpPr>
        <p:spPr>
          <a:xfrm>
            <a:off x="6760661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DD34DD0-6BBC-5440-B5FF-887D5BFCBBE0}"/>
              </a:ext>
            </a:extLst>
          </p:cNvPr>
          <p:cNvSpPr txBox="1">
            <a:spLocks/>
          </p:cNvSpPr>
          <p:nvPr userDrawn="1"/>
        </p:nvSpPr>
        <p:spPr>
          <a:xfrm>
            <a:off x="11404055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1444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D3C090E-C753-E048-A616-1F5CA5B7F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41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6901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1126913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262AF2-0E8E-DE45-B964-21D9C018E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2"/>
            <a:ext cx="11273367" cy="3651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571C9-2F49-8649-A2CF-9D5A0B850952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85A3CE9-1B77-624D-88E2-F41F5FAD887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A0E76-C379-4140-9A2E-2088344ED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2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1437359"/>
            <a:ext cx="7394393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EE0A6D-4B70-D64A-9C31-23E8A59E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2417"/>
            <a:ext cx="2145414" cy="275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038A4C-926C-C842-8363-5A8179142373}"/>
              </a:ext>
            </a:extLst>
          </p:cNvPr>
          <p:cNvSpPr/>
          <p:nvPr userDrawn="1"/>
        </p:nvSpPr>
        <p:spPr>
          <a:xfrm>
            <a:off x="6760661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76991A9-B92E-F046-ADD6-0D0C7846C43C}"/>
              </a:ext>
            </a:extLst>
          </p:cNvPr>
          <p:cNvSpPr txBox="1">
            <a:spLocks/>
          </p:cNvSpPr>
          <p:nvPr userDrawn="1"/>
        </p:nvSpPr>
        <p:spPr>
          <a:xfrm>
            <a:off x="11404055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461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B5161B4-ADBE-CD46-804B-92B44FA887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434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4A3B367-4763-1449-96E2-87954D3F4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2622790"/>
            <a:ext cx="3475865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2622790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61632B-DE64-734C-A2A3-525A61747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91058C-66AF-164D-B340-19FC207A71ED}"/>
              </a:ext>
            </a:extLst>
          </p:cNvPr>
          <p:cNvSpPr/>
          <p:nvPr userDrawn="1"/>
        </p:nvSpPr>
        <p:spPr>
          <a:xfrm>
            <a:off x="288193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60063E5-4544-1749-8DF0-4F42E2DF557A}"/>
              </a:ext>
            </a:extLst>
          </p:cNvPr>
          <p:cNvSpPr txBox="1">
            <a:spLocks/>
          </p:cNvSpPr>
          <p:nvPr userDrawn="1"/>
        </p:nvSpPr>
        <p:spPr>
          <a:xfrm>
            <a:off x="752532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449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B5161B4-ADBE-CD46-804B-92B44FA887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434" y="1473935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4A3B367-4763-1449-96E2-87954D3F4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1473935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1982230"/>
            <a:ext cx="3475865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1982230"/>
            <a:ext cx="3485032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465C86-7A9A-FA4D-94D1-267554FAC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5350C5-DAC3-0E4A-8891-689954126A85}"/>
              </a:ext>
            </a:extLst>
          </p:cNvPr>
          <p:cNvSpPr/>
          <p:nvPr userDrawn="1"/>
        </p:nvSpPr>
        <p:spPr>
          <a:xfrm>
            <a:off x="288193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3A8538-16A5-B74E-850B-074E6542D684}"/>
              </a:ext>
            </a:extLst>
          </p:cNvPr>
          <p:cNvSpPr txBox="1">
            <a:spLocks/>
          </p:cNvSpPr>
          <p:nvPr userDrawn="1"/>
        </p:nvSpPr>
        <p:spPr>
          <a:xfrm>
            <a:off x="752532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1769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1440408"/>
            <a:ext cx="3475865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1440408"/>
            <a:ext cx="3485032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F2644-4372-194E-A445-A0B2253F5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9A3004-EB3C-2149-9767-C037A7D3DFD6}"/>
              </a:ext>
            </a:extLst>
          </p:cNvPr>
          <p:cNvSpPr/>
          <p:nvPr userDrawn="1"/>
        </p:nvSpPr>
        <p:spPr>
          <a:xfrm>
            <a:off x="2881930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1063C5D-4F9A-5848-BE93-E64D277FA5E0}"/>
              </a:ext>
            </a:extLst>
          </p:cNvPr>
          <p:cNvSpPr txBox="1">
            <a:spLocks/>
          </p:cNvSpPr>
          <p:nvPr userDrawn="1"/>
        </p:nvSpPr>
        <p:spPr>
          <a:xfrm>
            <a:off x="7525324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140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0405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D1EBA48-7C93-634A-85D0-F452F7F42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286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6F28309-0749-1548-8800-7AE9B856E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771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2622790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2622789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DB968-1987-7B4D-942B-085235BAD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2417"/>
            <a:ext cx="2145414" cy="2753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AD720DD-7973-2D47-8779-A8667D2B6F6D}"/>
              </a:ext>
            </a:extLst>
          </p:cNvPr>
          <p:cNvSpPr/>
          <p:nvPr userDrawn="1"/>
        </p:nvSpPr>
        <p:spPr>
          <a:xfrm>
            <a:off x="6760785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163C121-0E90-E441-BD27-14AEB2835516}"/>
              </a:ext>
            </a:extLst>
          </p:cNvPr>
          <p:cNvSpPr txBox="1">
            <a:spLocks/>
          </p:cNvSpPr>
          <p:nvPr userDrawn="1"/>
        </p:nvSpPr>
        <p:spPr>
          <a:xfrm>
            <a:off x="11404179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8536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D1EBA48-7C93-634A-85D0-F452F7F42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286" y="1492223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6F28309-0749-1548-8800-7AE9B856E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771" y="1492223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2000519"/>
            <a:ext cx="3485032" cy="4279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2000518"/>
            <a:ext cx="3485032" cy="4279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1042E-1DAA-CA44-9F56-1ED95C98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2417"/>
            <a:ext cx="2145414" cy="2753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C83538-7F41-2148-AA5B-A68D1DD48F50}"/>
              </a:ext>
            </a:extLst>
          </p:cNvPr>
          <p:cNvSpPr/>
          <p:nvPr userDrawn="1"/>
        </p:nvSpPr>
        <p:spPr>
          <a:xfrm>
            <a:off x="6760785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93E3322-E887-084A-BD45-2A77C8A5D6F0}"/>
              </a:ext>
            </a:extLst>
          </p:cNvPr>
          <p:cNvSpPr txBox="1">
            <a:spLocks/>
          </p:cNvSpPr>
          <p:nvPr userDrawn="1"/>
        </p:nvSpPr>
        <p:spPr>
          <a:xfrm>
            <a:off x="11404179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7027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1446504"/>
            <a:ext cx="3485032" cy="4827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1446503"/>
            <a:ext cx="3485032" cy="4827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B9050-9192-E744-A0E7-6E94964B3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2417"/>
            <a:ext cx="2145414" cy="27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93C2B1-7564-0F4B-BFB6-24E36CBECC79}"/>
              </a:ext>
            </a:extLst>
          </p:cNvPr>
          <p:cNvSpPr/>
          <p:nvPr userDrawn="1"/>
        </p:nvSpPr>
        <p:spPr>
          <a:xfrm>
            <a:off x="6760785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a subsidiary of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BFB935E-C3E1-684C-BE3F-2F0C6174852E}"/>
              </a:ext>
            </a:extLst>
          </p:cNvPr>
          <p:cNvSpPr txBox="1">
            <a:spLocks/>
          </p:cNvSpPr>
          <p:nvPr userDrawn="1"/>
        </p:nvSpPr>
        <p:spPr>
          <a:xfrm>
            <a:off x="11404179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064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0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708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C800305-5E30-164A-A598-D53952B77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6620"/>
            <a:ext cx="1126913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E2C15D9-DFA3-434A-86ED-62BFB6783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984918"/>
            <a:ext cx="11273367" cy="42888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E366D45-931A-834D-AF2F-76A40D435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41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0D7019-CEEC-DB45-B9A8-C0E71AEA4119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6CC4F22-E94B-3748-99EF-5CFE8D34113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128666-1EB7-4A41-B1E5-6EC75DEA7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9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9C25613B-11CA-9F43-9973-0C37844F97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440408"/>
            <a:ext cx="11273367" cy="482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22B8C19-A9BA-3645-BFF2-6F24ED46F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565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6A8161-8EF1-6440-B082-FD8101BB40B0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53DC95E-E22E-AB4D-BCB1-08BE10722CAE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89D16-0368-6848-BF64-93428FD05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6901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2114494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79B448B-4C75-0147-AFC3-914FF0114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A41732A-6140-C247-A46D-AC79539C6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4942E2A-7E5B-9742-9D8A-CBAE62CE6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F0033-930F-4E44-AD05-6A2FA0F528EE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 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8F5E043-13DC-194F-9DEE-F50A6AC8399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9F0ED-EFA6-7A49-BA17-496B42E63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3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4" y="1440408"/>
            <a:ext cx="543126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2114494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67D64B2-C7D1-414C-83C7-40F4E53C14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9360" y="1440408"/>
            <a:ext cx="541108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520B333-E041-7D43-8065-DAFFA0E2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B2FE364-51DC-3448-B975-2B1B05656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F3D1720-F58F-C444-A9A0-10E42F783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615EA-4418-454F-900D-20D27A686F17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AEEADEA-62C1-BC40-8835-6132F6CF8471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E40A7A-0585-B04C-AF28-F1FEBD882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1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2656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1472656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520B333-E041-7D43-8065-DAFFA0E2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980952"/>
            <a:ext cx="5427303" cy="4286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B2FE364-51DC-3448-B975-2B1B05656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1980952"/>
            <a:ext cx="5427303" cy="4286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F3D1720-F58F-C444-A9A0-10E42F783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18DAA-0FDE-DD47-AE45-B193F7E8D634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E2BB7F0-7461-4642-B1B0-7C31144559D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C55CF-337C-0D4E-8217-A56FBC6BC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79B448B-4C75-0147-AFC3-914FF0114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440722"/>
            <a:ext cx="5427303" cy="48330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A41732A-6140-C247-A46D-AC79539C6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1440722"/>
            <a:ext cx="5427303" cy="48330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4942E2A-7E5B-9742-9D8A-CBAE62CE6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C99BC-9617-7046-996B-8BAFD742485A}"/>
              </a:ext>
            </a:extLst>
          </p:cNvPr>
          <p:cNvSpPr txBox="1"/>
          <p:nvPr userDrawn="1"/>
        </p:nvSpPr>
        <p:spPr>
          <a:xfrm>
            <a:off x="-2076773" y="1518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3E0FA-88EF-324A-9BE6-5DDB5EC4991F}"/>
              </a:ext>
            </a:extLst>
          </p:cNvPr>
          <p:cNvSpPr txBox="1"/>
          <p:nvPr userDrawn="1"/>
        </p:nvSpPr>
        <p:spPr>
          <a:xfrm>
            <a:off x="-2743200" y="15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D48D3B-3912-CC49-A972-C34DB686D540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BF1AA5E-9309-A742-9D01-D5CC2E2711FE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B53D6-D6E9-8B4B-B73E-6072EEF2B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" y="6442417"/>
            <a:ext cx="2145414" cy="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74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3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  <p:sldLayoutId id="2147483651" r:id="rId3"/>
    <p:sldLayoutId id="2147483666" r:id="rId4"/>
    <p:sldLayoutId id="2147483665" r:id="rId5"/>
    <p:sldLayoutId id="2147483652" r:id="rId6"/>
    <p:sldLayoutId id="2147483653" r:id="rId7"/>
    <p:sldLayoutId id="2147483669" r:id="rId8"/>
    <p:sldLayoutId id="2147483668" r:id="rId9"/>
    <p:sldLayoutId id="2147483654" r:id="rId10"/>
    <p:sldLayoutId id="2147483671" r:id="rId11"/>
    <p:sldLayoutId id="2147483672" r:id="rId12"/>
    <p:sldLayoutId id="2147483655" r:id="rId13"/>
    <p:sldLayoutId id="2147483673" r:id="rId14"/>
    <p:sldLayoutId id="2147483674" r:id="rId15"/>
    <p:sldLayoutId id="2147483656" r:id="rId16"/>
    <p:sldLayoutId id="2147483676" r:id="rId17"/>
    <p:sldLayoutId id="2147483675" r:id="rId18"/>
    <p:sldLayoutId id="2147483657" r:id="rId19"/>
    <p:sldLayoutId id="2147483677" r:id="rId20"/>
    <p:sldLayoutId id="2147483678" r:id="rId21"/>
    <p:sldLayoutId id="2147483658" r:id="rId22"/>
    <p:sldLayoutId id="2147483679" r:id="rId23"/>
    <p:sldLayoutId id="2147483680" r:id="rId24"/>
    <p:sldLayoutId id="2147483659" r:id="rId25"/>
    <p:sldLayoutId id="2147483681" r:id="rId26"/>
    <p:sldLayoutId id="2147483682" r:id="rId27"/>
    <p:sldLayoutId id="2147483660" r:id="rId28"/>
    <p:sldLayoutId id="2147483683" r:id="rId29"/>
    <p:sldLayoutId id="2147483684" r:id="rId30"/>
    <p:sldLayoutId id="2147483661" r:id="rId31"/>
    <p:sldLayoutId id="2147483685" r:id="rId32"/>
    <p:sldLayoutId id="2147483686" r:id="rId33"/>
    <p:sldLayoutId id="2147483662" r:id="rId34"/>
    <p:sldLayoutId id="2147483687" r:id="rId35"/>
    <p:sldLayoutId id="2147483688" r:id="rId36"/>
    <p:sldLayoutId id="2147483663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FE9817-C3F1-F442-8086-CD3874A7BECE}"/>
              </a:ext>
            </a:extLst>
          </p:cNvPr>
          <p:cNvGrpSpPr/>
          <p:nvPr/>
        </p:nvGrpSpPr>
        <p:grpSpPr>
          <a:xfrm>
            <a:off x="-2" y="-1"/>
            <a:ext cx="12192002" cy="6858000"/>
            <a:chOff x="-2" y="-1"/>
            <a:chExt cx="12192002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630B358-ABCC-894F-80DE-5B2357307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FCA875-E2F5-264B-B5E2-2DF3F622CB24}"/>
                </a:ext>
              </a:extLst>
            </p:cNvPr>
            <p:cNvSpPr/>
            <p:nvPr/>
          </p:nvSpPr>
          <p:spPr>
            <a:xfrm rot="16200000">
              <a:off x="2666999" y="-2667002"/>
              <a:ext cx="6857999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79148"/>
                  </a:srgbClr>
                </a:gs>
                <a:gs pos="55000">
                  <a:srgbClr val="14477D">
                    <a:alpha val="7301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FC238C-B083-2148-B00E-2460B1AE5D32}"/>
                </a:ext>
              </a:extLst>
            </p:cNvPr>
            <p:cNvSpPr/>
            <p:nvPr/>
          </p:nvSpPr>
          <p:spPr>
            <a:xfrm rot="5400000">
              <a:off x="5187777" y="-5187779"/>
              <a:ext cx="1816443" cy="12192002"/>
            </a:xfrm>
            <a:prstGeom prst="rect">
              <a:avLst/>
            </a:prstGeom>
            <a:gradFill>
              <a:gsLst>
                <a:gs pos="71000">
                  <a:srgbClr val="14477D">
                    <a:alpha val="0"/>
                  </a:srgbClr>
                </a:gs>
                <a:gs pos="0">
                  <a:srgbClr val="14477D">
                    <a:alpha val="58000"/>
                  </a:srgbClr>
                </a:gs>
                <a:gs pos="60000">
                  <a:srgbClr val="14477D">
                    <a:alpha val="10059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FA8744-2525-1E47-994D-80573BFFFB29}"/>
                </a:ext>
              </a:extLst>
            </p:cNvPr>
            <p:cNvCxnSpPr>
              <a:cxnSpLocks/>
            </p:cNvCxnSpPr>
            <p:nvPr/>
          </p:nvCxnSpPr>
          <p:spPr>
            <a:xfrm>
              <a:off x="11941248" y="233076"/>
              <a:ext cx="0" cy="609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73D39C-ADB6-CA48-89EA-357D45680DF1}"/>
                </a:ext>
              </a:extLst>
            </p:cNvPr>
            <p:cNvSpPr/>
            <p:nvPr/>
          </p:nvSpPr>
          <p:spPr>
            <a:xfrm>
              <a:off x="11503955" y="6126556"/>
              <a:ext cx="457200" cy="209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41178F-FBDC-9140-848A-4A3EE8FF2B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6327699"/>
              <a:ext cx="11679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168F55-0862-4E46-BC05-E96E0ACB1743}"/>
                </a:ext>
              </a:extLst>
            </p:cNvPr>
            <p:cNvCxnSpPr>
              <a:cxnSpLocks/>
            </p:cNvCxnSpPr>
            <p:nvPr/>
          </p:nvCxnSpPr>
          <p:spPr>
            <a:xfrm>
              <a:off x="5122385" y="244294"/>
              <a:ext cx="683877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236CCF-D0A3-224C-9B8C-B9A2986415E0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3534785"/>
              <a:ext cx="0" cy="280952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249AB0-5EEF-A64F-A806-295A1BD261B7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27186F07-E7A2-6E48-B6E2-6EDC57B8746A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333BF3-CCEC-3842-BB7C-2245F92B2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365" y="202248"/>
              <a:ext cx="4624798" cy="593556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497B3F78-B861-A74E-BE78-72A2E998D530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A32FB0B-F777-D44B-90D6-DE7F302E7DB1}"/>
              </a:ext>
            </a:extLst>
          </p:cNvPr>
          <p:cNvSpPr txBox="1">
            <a:spLocks/>
          </p:cNvSpPr>
          <p:nvPr/>
        </p:nvSpPr>
        <p:spPr>
          <a:xfrm>
            <a:off x="521188" y="4783751"/>
            <a:ext cx="5634447" cy="51228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rimson Text" panose="02000503000000000000" pitchFamily="2" charset="77"/>
              </a:rPr>
              <a:t>LiveLearning</a:t>
            </a: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rimson Text" panose="02000503000000000000" pitchFamily="2" charset="77"/>
              </a:rPr>
              <a:t>Webinars</a:t>
            </a:r>
            <a:r>
              <a:rPr lang="en-US" sz="2400" baseline="30000" dirty="0" err="1">
                <a:solidFill>
                  <a:schemeClr val="bg1"/>
                </a:solidFill>
                <a:latin typeface="Crimson Text" panose="02000503000000000000" pitchFamily="2" charset="77"/>
              </a:rPr>
              <a:t>TM</a:t>
            </a: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 For Professional</a:t>
            </a:r>
          </a:p>
        </p:txBody>
      </p:sp>
    </p:spTree>
    <p:extLst>
      <p:ext uri="{BB962C8B-B14F-4D97-AF65-F5344CB8AC3E}">
        <p14:creationId xmlns:p14="http://schemas.microsoft.com/office/powerpoint/2010/main" val="190833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865564-1EB4-F54B-8501-5C4D07608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6151-CFB9-F640-B360-B68C5E0AB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007B7-BF0F-3E4B-9950-C94441973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219F19-03ED-AB40-AB27-19B02E85B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CADA4-7854-ED4B-AD93-6FD1EDF8B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7C0EA7-C067-4547-A3B3-5B56F724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3B47F-AC8F-9F45-8042-8314F98A0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2A7E5-3612-1745-9B67-4796D8450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BAFB2-ECD7-9046-90FC-95019C253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F2F23-7611-2D42-AA97-51FCC813F5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B45A94-B077-B04B-A5F3-03535063D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B626B-29E6-AA4D-8B4E-591796737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7202E-CCB6-9F45-8A55-ADF9223A0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3D25C-C3D9-E541-8D70-58144FA5B4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4E6C9-9A75-3645-9F38-9446DAD84A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3EB5C8-D5EF-CE40-AA37-02E1D656F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FCD2B1-C180-F545-ACFC-5B9E54478F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C9D78-FFFE-F842-89B1-44DBF21EB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750441-DA1D-F94C-AA07-5BDFAFC5B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BFEE-7212-7B4C-A234-3AA0A02FD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5908D-3A83-5846-B87B-E218DE18A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A2BB-05CC-DA40-A3D7-156430EDE9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E1FACD-221F-544F-856F-BEDA9CF86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0381E-CE75-6243-A58B-10E51318A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E2CEB-E522-2642-A502-24D4ABD150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2C8C-5A95-CE40-8C8C-40D34F26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E6EFAC-C4A1-5341-8EBD-BE18D97267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AB6A-8781-734F-8856-4B371B5938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43CA2-ACDE-574D-A8AF-8BCAD46E8C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D366F-1C83-924A-AE35-AA6C95770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C61813-7FD2-194E-8BC9-E6C9580C78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84685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52C21-09B8-0D4F-8FC0-AF59B5EFB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1787-45D9-5E43-81E6-A1DB840EC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E71E-39DC-3244-B494-3DE846847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E0642-32CF-134A-8394-EC4CABBCB8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83412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A9F924-1466-2B46-AB60-C540A5A1E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043C2-FD84-A54B-BAAA-F685D4311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C164-27C4-6947-A47E-03E96342C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5EE26-3344-544C-BCEC-2F07BC809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4DC68-B98C-6E4D-910F-535291F7D9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B78A59-6632-2B42-9961-26EE2C4EEEF7}"/>
              </a:ext>
            </a:extLst>
          </p:cNvPr>
          <p:cNvGrpSpPr/>
          <p:nvPr/>
        </p:nvGrpSpPr>
        <p:grpSpPr>
          <a:xfrm>
            <a:off x="-2" y="-1"/>
            <a:ext cx="12192002" cy="6858000"/>
            <a:chOff x="-2" y="-1"/>
            <a:chExt cx="12192002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8CF1CD-D1D8-1E47-B2A8-EB2FCF315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89B8A2-D1EC-C14C-9F68-BD7F6C1D1C17}"/>
                </a:ext>
              </a:extLst>
            </p:cNvPr>
            <p:cNvSpPr/>
            <p:nvPr/>
          </p:nvSpPr>
          <p:spPr>
            <a:xfrm rot="16200000">
              <a:off x="2666999" y="-2667002"/>
              <a:ext cx="6857999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79148"/>
                  </a:srgbClr>
                </a:gs>
                <a:gs pos="55000">
                  <a:srgbClr val="14477D">
                    <a:alpha val="7301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042FA5-C513-5E44-A512-892F512D8AE8}"/>
                </a:ext>
              </a:extLst>
            </p:cNvPr>
            <p:cNvSpPr/>
            <p:nvPr/>
          </p:nvSpPr>
          <p:spPr>
            <a:xfrm rot="5400000">
              <a:off x="5187777" y="-5187779"/>
              <a:ext cx="1816443" cy="12192002"/>
            </a:xfrm>
            <a:prstGeom prst="rect">
              <a:avLst/>
            </a:prstGeom>
            <a:gradFill>
              <a:gsLst>
                <a:gs pos="71000">
                  <a:srgbClr val="14477D">
                    <a:alpha val="0"/>
                  </a:srgbClr>
                </a:gs>
                <a:gs pos="0">
                  <a:srgbClr val="14477D">
                    <a:alpha val="58000"/>
                  </a:srgbClr>
                </a:gs>
                <a:gs pos="60000">
                  <a:srgbClr val="14477D">
                    <a:alpha val="10059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7977EA1-C35C-A54D-BC85-1320B00E7F58}"/>
                </a:ext>
              </a:extLst>
            </p:cNvPr>
            <p:cNvCxnSpPr>
              <a:cxnSpLocks/>
            </p:cNvCxnSpPr>
            <p:nvPr/>
          </p:nvCxnSpPr>
          <p:spPr>
            <a:xfrm>
              <a:off x="11941248" y="233076"/>
              <a:ext cx="0" cy="609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97C45B-A612-A84D-9252-43AD891754E4}"/>
                </a:ext>
              </a:extLst>
            </p:cNvPr>
            <p:cNvSpPr/>
            <p:nvPr/>
          </p:nvSpPr>
          <p:spPr>
            <a:xfrm>
              <a:off x="11503955" y="6126556"/>
              <a:ext cx="457200" cy="209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278D81-ECD5-3548-9A70-AB578804F42F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6327699"/>
              <a:ext cx="11679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853C3A-4681-BD41-93DC-C604605ED8BA}"/>
                </a:ext>
              </a:extLst>
            </p:cNvPr>
            <p:cNvCxnSpPr>
              <a:cxnSpLocks/>
            </p:cNvCxnSpPr>
            <p:nvPr/>
          </p:nvCxnSpPr>
          <p:spPr>
            <a:xfrm>
              <a:off x="5122385" y="244294"/>
              <a:ext cx="683877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EAB9F2-85FC-2641-B943-1EBAA8943E6E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3534785"/>
              <a:ext cx="0" cy="280952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6778EC-6BA9-604E-9734-8CA250C628D8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9852646B-03BB-694D-BFA4-A69A126AC577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A36756-53C0-A047-B570-31D7C24BD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365" y="202248"/>
              <a:ext cx="4624798" cy="593556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497B3F78-B861-A74E-BE78-72A2E998D530}"/>
              </a:ext>
            </a:extLst>
          </p:cNvPr>
          <p:cNvSpPr txBox="1">
            <a:spLocks/>
          </p:cNvSpPr>
          <p:nvPr/>
        </p:nvSpPr>
        <p:spPr>
          <a:xfrm>
            <a:off x="553430" y="1137132"/>
            <a:ext cx="8156615" cy="24404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AF7B46-B469-2449-9DA8-695B4846F90D}"/>
              </a:ext>
            </a:extLst>
          </p:cNvPr>
          <p:cNvSpPr txBox="1">
            <a:spLocks/>
          </p:cNvSpPr>
          <p:nvPr/>
        </p:nvSpPr>
        <p:spPr>
          <a:xfrm>
            <a:off x="564311" y="4531084"/>
            <a:ext cx="5634447" cy="5616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F6F4204-82E5-7844-A577-69CA76030024}"/>
              </a:ext>
            </a:extLst>
          </p:cNvPr>
          <p:cNvSpPr txBox="1">
            <a:spLocks/>
          </p:cNvSpPr>
          <p:nvPr/>
        </p:nvSpPr>
        <p:spPr>
          <a:xfrm>
            <a:off x="521188" y="3676341"/>
            <a:ext cx="5634447" cy="51228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rimson Text" panose="02000503000000000000" pitchFamily="2" charset="77"/>
              </a:rPr>
              <a:t>LiveLearning</a:t>
            </a: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rimson Text" panose="02000503000000000000" pitchFamily="2" charset="77"/>
              </a:rPr>
              <a:t>Webinars</a:t>
            </a:r>
            <a:r>
              <a:rPr lang="en-US" sz="2400" baseline="30000" dirty="0" err="1">
                <a:solidFill>
                  <a:schemeClr val="bg1"/>
                </a:solidFill>
                <a:latin typeface="Crimson Text" panose="02000503000000000000" pitchFamily="2" charset="77"/>
              </a:rPr>
              <a:t>TM</a:t>
            </a: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 For Professional</a:t>
            </a:r>
          </a:p>
        </p:txBody>
      </p:sp>
    </p:spTree>
    <p:extLst>
      <p:ext uri="{BB962C8B-B14F-4D97-AF65-F5344CB8AC3E}">
        <p14:creationId xmlns:p14="http://schemas.microsoft.com/office/powerpoint/2010/main" val="83913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E587CC-8641-034A-A698-7B0F7954B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C84E36-574C-5344-9CEF-CE10489D0C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9DE022-7D7A-5648-A457-DE74558A9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3BD6-82ED-CF45-9AE0-0D972863DE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A1E90-CD8F-A34F-88A7-1AA0275E1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7B4B4-1EB0-F94D-B20E-61DD73352A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2D31D-50FA-F64C-AB5C-BFCA218B7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76181BC-789D-A34A-B119-1E04E3D44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3144F-35AD-6049-9561-0416DE1FD5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F9ABD-5A60-9642-AD87-C43C76253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956ED-F987-2F4A-AC63-EA8CBB1FB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FBAD06-CD4A-3D46-A8D1-8DBB2CC72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BE425-15D3-4D46-B9CC-7BEF83D84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2448A-F7A9-E04A-832E-C4D0A8B61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66F64C-FDB9-C548-8C28-CAA3FDB85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19DFC-231C-6D42-99BD-C83F0C3AD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C8C70-47CB-8241-B48E-F3EE2678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47B6-99F1-364E-919D-7B42D8BFD0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A26023-96D4-184F-BE52-15CCB5FE31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21654C-FB30-D34F-8589-C45BE2D978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7F4F5C-109F-7A41-B1C2-32645FAF9B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7D6FE1-D5D8-AB41-B16F-6F44B2A94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2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05158-6549-BF44-8420-45B222379C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E8155-4D14-E748-ACD8-F32624191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6A96-BE5B-DF41-BF54-5E3801D7C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843AE-60FB-8246-85D2-1654333939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CF03B9-7BA3-9A45-BCB9-747EE659C3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954BF6-0AA1-A549-99CB-9C1461346E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164C4D-F025-2E49-A5D2-DD7D56E97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5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D15C2-E042-8A40-BC1E-9BE56AA8B5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53CF-0156-7541-A2F7-C1047F4EB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98A9A-3F5A-EF47-A52F-45448DB510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69A4B-4E3F-FA48-988C-3A652FE7C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48B9C-ADBF-FB45-A545-9C3B6D279D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0BA9-FF22-5346-B694-66F4E53C33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5830EF8-107F-024F-9D45-33DCD2D46A5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967A7-4F3F-694C-89EB-09AEA827E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6445A9-7199-3A4C-90BB-AEDD10573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5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2D2A9-8AE6-2B48-8420-A191D28BE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59AD987-A75B-EF4C-9E8A-6ABE44CC590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E8D1C-6909-7C46-B096-CE4EBFE1E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C319B-17A7-8B40-AB93-7E3CEDA8D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9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204E637A-2CA8-D045-ADE9-CF20AC87708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A7A9-2990-5E42-B575-67CE1B089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11832-328A-2C4F-9F7E-DCEF73FED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E4448-DF3D-814E-8F93-5D231607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6173"/>
            <a:ext cx="12192000" cy="70841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027EA-33E8-DF44-9C76-A9C30E00056F}"/>
              </a:ext>
            </a:extLst>
          </p:cNvPr>
          <p:cNvSpPr/>
          <p:nvPr/>
        </p:nvSpPr>
        <p:spPr>
          <a:xfrm>
            <a:off x="-1" y="-226174"/>
            <a:ext cx="12192001" cy="7084174"/>
          </a:xfrm>
          <a:prstGeom prst="rect">
            <a:avLst/>
          </a:prstGeom>
          <a:solidFill>
            <a:schemeClr val="bg1">
              <a:alpha val="407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1EEEA-AF6F-4048-AAE1-816C7502E005}"/>
              </a:ext>
            </a:extLst>
          </p:cNvPr>
          <p:cNvSpPr/>
          <p:nvPr/>
        </p:nvSpPr>
        <p:spPr>
          <a:xfrm>
            <a:off x="-1" y="-226174"/>
            <a:ext cx="9571383" cy="7084173"/>
          </a:xfrm>
          <a:prstGeom prst="rect">
            <a:avLst/>
          </a:prstGeom>
          <a:gradFill>
            <a:gsLst>
              <a:gs pos="52992">
                <a:srgbClr val="FFFFFF">
                  <a:alpha val="72532"/>
                </a:srgbClr>
              </a:gs>
              <a:gs pos="40000">
                <a:schemeClr val="bg1">
                  <a:lumMod val="0"/>
                  <a:lumOff val="100000"/>
                </a:schemeClr>
              </a:gs>
              <a:gs pos="98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AC76A87-0FCC-0448-B75A-06C37551CE07}"/>
              </a:ext>
            </a:extLst>
          </p:cNvPr>
          <p:cNvSpPr txBox="1">
            <a:spLocks/>
          </p:cNvSpPr>
          <p:nvPr/>
        </p:nvSpPr>
        <p:spPr>
          <a:xfrm>
            <a:off x="461554" y="4561435"/>
            <a:ext cx="5338353" cy="538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0D8AFF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2pPr>
            <a:lvl3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EA6A2D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3pPr>
            <a:lvl4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C2D069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4pPr>
            <a:lvl5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AACFE3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rgbClr val="009FEA"/>
                </a:solidFill>
                <a:latin typeface="Montserrat Medium" pitchFamily="2" charset="77"/>
                <a:ea typeface="Roboto" pitchFamily="2" charset="0"/>
                <a:cs typeface="Arial" panose="020B0604020202020204" pitchFamily="34" charset="0"/>
              </a:rPr>
              <a:t>SHAPING THE FUTURE OF CONNECTIVITY.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CAE7EE-B38F-7643-9DA1-914F9F9346E0}"/>
              </a:ext>
            </a:extLst>
          </p:cNvPr>
          <p:cNvSpPr/>
          <p:nvPr/>
        </p:nvSpPr>
        <p:spPr>
          <a:xfrm>
            <a:off x="1387817" y="6525021"/>
            <a:ext cx="10342631" cy="143565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lvl="0" algn="r" defTabSz="609585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scte.org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C14631-FC0F-AE48-A83C-4681EB845561}"/>
              </a:ext>
            </a:extLst>
          </p:cNvPr>
          <p:cNvSpPr txBox="1">
            <a:spLocks/>
          </p:cNvSpPr>
          <p:nvPr/>
        </p:nvSpPr>
        <p:spPr>
          <a:xfrm>
            <a:off x="409306" y="2425552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2DF471B-343E-D548-A646-D2242D5A3B13}"/>
              </a:ext>
            </a:extLst>
          </p:cNvPr>
          <p:cNvSpPr txBox="1">
            <a:spLocks/>
          </p:cNvSpPr>
          <p:nvPr/>
        </p:nvSpPr>
        <p:spPr>
          <a:xfrm>
            <a:off x="409305" y="3825426"/>
            <a:ext cx="5634447" cy="51228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LiveLearning</a:t>
            </a:r>
            <a:r>
              <a:rPr lang="en-US" sz="2400" dirty="0">
                <a:solidFill>
                  <a:srgbClr val="123051"/>
                </a:solidFill>
                <a:latin typeface="Crimson Text" panose="02000503000000000000" pitchFamily="2" charset="77"/>
              </a:rPr>
              <a:t> </a:t>
            </a:r>
            <a:r>
              <a:rPr lang="en-US" sz="24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Webinars</a:t>
            </a:r>
            <a:r>
              <a:rPr lang="en-US" sz="2400" baseline="300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TM</a:t>
            </a:r>
            <a:r>
              <a:rPr lang="en-US" sz="2400" dirty="0">
                <a:solidFill>
                  <a:srgbClr val="123051"/>
                </a:solidFill>
                <a:latin typeface="Crimson Text" panose="02000503000000000000" pitchFamily="2" charset="77"/>
              </a:rPr>
              <a:t> For Professional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2D45E-BBF0-9846-9D6C-2426AF0459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2" y="6072143"/>
            <a:ext cx="4624798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10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4197D-56F0-5A4D-A91C-C414DD78C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15CAC-0DF1-BD42-84D8-B06043563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63110D1-FF6C-1641-A2E2-CFDC4E70BE0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C8FAD-B78B-4044-A27C-A29E39DEC3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80659A-56AA-BD4F-92A5-6E666A406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FE2455-6CC0-8F4B-99E2-2036EEE398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AC62BB4-EA93-0F4E-BE84-5BA1D27B5A0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5BB56-6D08-9A49-AE36-5142BB70E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C3317-D128-E240-94AC-08A116166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82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599A8060-7455-5F4D-AAEE-4417144AEB7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0087-A63E-7740-95E2-E7FB6BE0D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92FE4-EFC3-5541-BE30-28C46EC0A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6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5CDC9D-13AF-C549-A796-3990EB39D0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72112-86DF-1549-91D0-AA8BE6D77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2F3D-0C19-7447-B181-16C3043BD7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C86D4-5EED-F44D-93CB-7A04A179F5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C6EE55-B76C-1B47-9A38-5E3D6A254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34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65B123-ADFC-904E-BBA1-35150CCB0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1A6DA-8CA2-A744-971E-FD583902D5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F4E5D-E64B-3146-BEA0-18026AC60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9C54-90D3-6D43-B2C0-997BC234C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8F1ECC-DF30-8546-B678-AA69D4B32B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FE8C-21A1-6A46-A7C8-BC3AFDB0EC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93852-F01B-694D-83F2-1A9717BF8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6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B8782B-00E0-2845-B821-76B23E6064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4995D-D30D-6D4D-A67A-541B3A574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B139C-4F07-7F4A-AC35-9D5ABADB3E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06563-67FC-9947-BBFF-B82DB5CEB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8A7696-752D-5747-AD82-02D192496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0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CD9AF2-68D7-0A4D-8328-B3EA3CA77E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664B-BE2D-444C-A0C0-4349C2D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8783A-ABD5-5147-ACDE-2F14804404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3066C-CF59-6B40-8B98-50F54DADC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4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AF2815-3B2B-6049-8707-0299AC0F23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BEE5B-E566-8F49-8639-7B4CF7C601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BF2D4-6DC3-C94D-A227-07DB0F4466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7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2852A5-9850-5F47-8A53-6C9D54559A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8B450-7737-7D4D-9F46-239228A62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C077B-0279-804D-A587-C875C1BCEE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4823E-2B42-E14D-B585-1CF46DD87A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BF6200-0250-364A-B275-A0CC468C37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6F79D8-56F8-0D4D-9AFC-0ED4DA6998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53F78C-4B91-8440-8071-69F2AB68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E4448-DF3D-814E-8F93-5D231607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6173"/>
            <a:ext cx="12192000" cy="70841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027EA-33E8-DF44-9C76-A9C30E00056F}"/>
              </a:ext>
            </a:extLst>
          </p:cNvPr>
          <p:cNvSpPr/>
          <p:nvPr/>
        </p:nvSpPr>
        <p:spPr>
          <a:xfrm>
            <a:off x="0" y="-226174"/>
            <a:ext cx="12192000" cy="7084174"/>
          </a:xfrm>
          <a:prstGeom prst="rect">
            <a:avLst/>
          </a:prstGeom>
          <a:solidFill>
            <a:schemeClr val="bg1">
              <a:alpha val="407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71485C-9840-5F41-9985-BD0F08F3C9BC}"/>
              </a:ext>
            </a:extLst>
          </p:cNvPr>
          <p:cNvSpPr/>
          <p:nvPr/>
        </p:nvSpPr>
        <p:spPr>
          <a:xfrm>
            <a:off x="-1" y="-226174"/>
            <a:ext cx="9571383" cy="7084173"/>
          </a:xfrm>
          <a:prstGeom prst="rect">
            <a:avLst/>
          </a:prstGeom>
          <a:gradFill>
            <a:gsLst>
              <a:gs pos="52992">
                <a:srgbClr val="FFFFFF">
                  <a:alpha val="72532"/>
                </a:srgbClr>
              </a:gs>
              <a:gs pos="40000">
                <a:schemeClr val="bg1">
                  <a:lumMod val="0"/>
                  <a:lumOff val="100000"/>
                </a:schemeClr>
              </a:gs>
              <a:gs pos="98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AC76A87-0FCC-0448-B75A-06C37551CE07}"/>
              </a:ext>
            </a:extLst>
          </p:cNvPr>
          <p:cNvSpPr txBox="1">
            <a:spLocks/>
          </p:cNvSpPr>
          <p:nvPr/>
        </p:nvSpPr>
        <p:spPr>
          <a:xfrm>
            <a:off x="461554" y="5042659"/>
            <a:ext cx="5338353" cy="538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0D8AFF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2pPr>
            <a:lvl3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EA6A2D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3pPr>
            <a:lvl4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C2D069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4pPr>
            <a:lvl5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AACFE3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rgbClr val="009FEA"/>
                </a:solidFill>
                <a:latin typeface="Montserrat Medium" pitchFamily="2" charset="77"/>
                <a:ea typeface="Roboto" pitchFamily="2" charset="0"/>
                <a:cs typeface="Arial" panose="020B0604020202020204" pitchFamily="34" charset="0"/>
              </a:rPr>
              <a:t>SHAPING THE FUTURE OF CONNECTIVITY.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CAE7EE-B38F-7643-9DA1-914F9F9346E0}"/>
              </a:ext>
            </a:extLst>
          </p:cNvPr>
          <p:cNvSpPr/>
          <p:nvPr/>
        </p:nvSpPr>
        <p:spPr>
          <a:xfrm>
            <a:off x="1387817" y="6525021"/>
            <a:ext cx="10342631" cy="143565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lvl="0" algn="r" defTabSz="609585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scte.org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C14631-FC0F-AE48-A83C-4681EB845561}"/>
              </a:ext>
            </a:extLst>
          </p:cNvPr>
          <p:cNvSpPr txBox="1">
            <a:spLocks/>
          </p:cNvSpPr>
          <p:nvPr/>
        </p:nvSpPr>
        <p:spPr>
          <a:xfrm>
            <a:off x="409306" y="1317067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DCBFB5-4B0E-6443-9312-884148448449}"/>
              </a:ext>
            </a:extLst>
          </p:cNvPr>
          <p:cNvSpPr txBox="1">
            <a:spLocks/>
          </p:cNvSpPr>
          <p:nvPr/>
        </p:nvSpPr>
        <p:spPr>
          <a:xfrm>
            <a:off x="461554" y="3098800"/>
            <a:ext cx="5634447" cy="21494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25130F-CD8A-1B4E-A2D9-5581BC3CDA54}"/>
              </a:ext>
            </a:extLst>
          </p:cNvPr>
          <p:cNvSpPr txBox="1">
            <a:spLocks/>
          </p:cNvSpPr>
          <p:nvPr/>
        </p:nvSpPr>
        <p:spPr>
          <a:xfrm>
            <a:off x="461554" y="2885329"/>
            <a:ext cx="5634447" cy="51228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LiveLearning</a:t>
            </a:r>
            <a:r>
              <a:rPr lang="en-US" sz="2400" dirty="0">
                <a:solidFill>
                  <a:srgbClr val="123051"/>
                </a:solidFill>
                <a:latin typeface="Crimson Text" panose="02000503000000000000" pitchFamily="2" charset="77"/>
              </a:rPr>
              <a:t> </a:t>
            </a:r>
            <a:r>
              <a:rPr lang="en-US" sz="24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Webinars</a:t>
            </a:r>
            <a:r>
              <a:rPr lang="en-US" sz="2400" baseline="300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TM</a:t>
            </a:r>
            <a:r>
              <a:rPr lang="en-US" sz="2400" dirty="0">
                <a:solidFill>
                  <a:srgbClr val="123051"/>
                </a:solidFill>
                <a:latin typeface="Crimson Text" panose="02000503000000000000" pitchFamily="2" charset="77"/>
              </a:rPr>
              <a:t> For Professional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0FE097-DC41-BE4E-91E9-8FA898D8EE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2" y="6072143"/>
            <a:ext cx="4624798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4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A3B0BB-AEC3-864C-AF31-B11D413C11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EAC1A-C548-A542-8844-32F505A16F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BF15-DC4B-064D-AEA5-18DDF8B71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44AFE-72A0-D548-8FCC-7A8924C31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26B2D-3C82-D241-8838-C9A4C2703E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951ABB-5BCD-2048-97E5-369A25956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19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91C1AEA-DA2E-4D42-B78B-D017DBA155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DC30-AB59-3944-AE1C-276D61622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64BB7-A320-064A-BE61-7142E678E1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87D7B-8A47-7841-B169-7D6F56666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3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D1B116-A1F5-A24A-8762-3E1BA99456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714D-6532-4149-946D-9686035A9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F72E6-D0FA-5043-AE8A-95FF743497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5F3E2-44FF-064C-8ABD-D14A66FD2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DA716C-DB96-9943-B6DF-44CB7C9668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0E6C15-F791-D444-979F-24B4C986ED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F1DB52-C98A-E049-AF30-A1092C9E1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03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8E9A2-68C3-2E43-AF4E-020BB6CE6E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5DE3-D3FC-7645-A93B-7350EFDE9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43CEA-2627-BF43-9439-DF6357BA06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AB5A3-B31F-A142-A3A6-71EF55B152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6B5506-9431-DE48-AED9-256C0DB8C4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EC7759-8053-5F44-89EB-9D6340363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9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4EDB5F-74D3-EE4C-9E67-3708F6C8C6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3F826-77D6-184C-A2D4-09D8503154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2901E-D4B1-6845-9323-C155B94C94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3EA02-AB13-3241-8253-41A4CDD54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7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CAD4641-4C70-DD48-BCC3-2218560CB541}"/>
              </a:ext>
            </a:extLst>
          </p:cNvPr>
          <p:cNvGrpSpPr/>
          <p:nvPr/>
        </p:nvGrpSpPr>
        <p:grpSpPr>
          <a:xfrm>
            <a:off x="-2" y="-1"/>
            <a:ext cx="12192002" cy="6858000"/>
            <a:chOff x="-2" y="-1"/>
            <a:chExt cx="12192002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4CACA19-572A-CE46-A44F-43F50D99D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FC298F-B818-6448-BF72-CBB9185672B6}"/>
                </a:ext>
              </a:extLst>
            </p:cNvPr>
            <p:cNvSpPr/>
            <p:nvPr/>
          </p:nvSpPr>
          <p:spPr>
            <a:xfrm rot="16200000">
              <a:off x="2666999" y="-2667002"/>
              <a:ext cx="6857999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79148"/>
                  </a:srgbClr>
                </a:gs>
                <a:gs pos="55000">
                  <a:srgbClr val="14477D">
                    <a:alpha val="7301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33966C-3503-1F4C-A990-D4FB93245135}"/>
                </a:ext>
              </a:extLst>
            </p:cNvPr>
            <p:cNvSpPr/>
            <p:nvPr/>
          </p:nvSpPr>
          <p:spPr>
            <a:xfrm rot="5400000">
              <a:off x="5187777" y="-5187779"/>
              <a:ext cx="1816443" cy="12192002"/>
            </a:xfrm>
            <a:prstGeom prst="rect">
              <a:avLst/>
            </a:prstGeom>
            <a:gradFill>
              <a:gsLst>
                <a:gs pos="71000">
                  <a:srgbClr val="14477D">
                    <a:alpha val="0"/>
                  </a:srgbClr>
                </a:gs>
                <a:gs pos="0">
                  <a:srgbClr val="14477D">
                    <a:alpha val="58000"/>
                  </a:srgbClr>
                </a:gs>
                <a:gs pos="60000">
                  <a:srgbClr val="14477D">
                    <a:alpha val="10059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D304B2-2EDF-1F45-8EBD-F0D0EA573D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41248" y="233076"/>
              <a:ext cx="0" cy="609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644278-3ADE-9A46-8AD5-3F7B168A5669}"/>
                </a:ext>
              </a:extLst>
            </p:cNvPr>
            <p:cNvSpPr/>
            <p:nvPr/>
          </p:nvSpPr>
          <p:spPr>
            <a:xfrm>
              <a:off x="11503955" y="6126556"/>
              <a:ext cx="457200" cy="209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D79425-2585-EC47-874C-4DCD9EABC75C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6327699"/>
              <a:ext cx="11679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0FB574-7727-3140-BB68-132ECC1C0C5F}"/>
                </a:ext>
              </a:extLst>
            </p:cNvPr>
            <p:cNvCxnSpPr>
              <a:cxnSpLocks/>
            </p:cNvCxnSpPr>
            <p:nvPr/>
          </p:nvCxnSpPr>
          <p:spPr>
            <a:xfrm>
              <a:off x="5122385" y="244294"/>
              <a:ext cx="683877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DF78B45-3B8C-1B43-B293-255C392866EC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3534785"/>
              <a:ext cx="0" cy="280952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FBEC3B0-74B6-524D-A773-40F85DD927F0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B8F7AD6E-BA59-D044-B0C3-C0DFBDD0CE77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9D324-2ADD-2D48-ABF1-2B162F7C5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365" y="202248"/>
              <a:ext cx="4624798" cy="593556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FFA7967-F6F7-2840-877C-FE0B855E81D0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C476BB-5117-DF45-B281-913B50DD839E}"/>
              </a:ext>
            </a:extLst>
          </p:cNvPr>
          <p:cNvSpPr txBox="1">
            <a:spLocks/>
          </p:cNvSpPr>
          <p:nvPr/>
        </p:nvSpPr>
        <p:spPr>
          <a:xfrm>
            <a:off x="521188" y="4137708"/>
            <a:ext cx="5634447" cy="51228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rimson Text" panose="02000503000000000000" pitchFamily="2" charset="77"/>
              </a:rPr>
              <a:t>LiveLearning</a:t>
            </a: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rimson Text" panose="02000503000000000000" pitchFamily="2" charset="77"/>
              </a:rPr>
              <a:t>Webinars</a:t>
            </a:r>
            <a:r>
              <a:rPr lang="en-US" sz="2400" baseline="30000" dirty="0" err="1">
                <a:solidFill>
                  <a:schemeClr val="bg1"/>
                </a:solidFill>
                <a:latin typeface="Crimson Text" panose="02000503000000000000" pitchFamily="2" charset="77"/>
              </a:rPr>
              <a:t>TM</a:t>
            </a: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 For Professional</a:t>
            </a:r>
          </a:p>
        </p:txBody>
      </p:sp>
    </p:spTree>
    <p:extLst>
      <p:ext uri="{BB962C8B-B14F-4D97-AF65-F5344CB8AC3E}">
        <p14:creationId xmlns:p14="http://schemas.microsoft.com/office/powerpoint/2010/main" val="2192921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E4448-DF3D-814E-8F93-5D231607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6173"/>
            <a:ext cx="12192000" cy="70841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027EA-33E8-DF44-9C76-A9C30E00056F}"/>
              </a:ext>
            </a:extLst>
          </p:cNvPr>
          <p:cNvSpPr/>
          <p:nvPr/>
        </p:nvSpPr>
        <p:spPr>
          <a:xfrm>
            <a:off x="0" y="-226174"/>
            <a:ext cx="12192000" cy="7084174"/>
          </a:xfrm>
          <a:prstGeom prst="rect">
            <a:avLst/>
          </a:prstGeom>
          <a:solidFill>
            <a:schemeClr val="bg1">
              <a:alpha val="407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E91EEE-3C7D-564F-9E75-E40BB1FEF5EA}"/>
              </a:ext>
            </a:extLst>
          </p:cNvPr>
          <p:cNvSpPr/>
          <p:nvPr/>
        </p:nvSpPr>
        <p:spPr>
          <a:xfrm>
            <a:off x="-1" y="-226174"/>
            <a:ext cx="9571383" cy="7084173"/>
          </a:xfrm>
          <a:prstGeom prst="rect">
            <a:avLst/>
          </a:prstGeom>
          <a:gradFill>
            <a:gsLst>
              <a:gs pos="52992">
                <a:srgbClr val="FFFFFF">
                  <a:alpha val="72532"/>
                </a:srgbClr>
              </a:gs>
              <a:gs pos="40000">
                <a:schemeClr val="bg1">
                  <a:lumMod val="0"/>
                  <a:lumOff val="100000"/>
                </a:schemeClr>
              </a:gs>
              <a:gs pos="98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Montserrat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E59514-3678-674D-8EF3-79C25D65C8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2" y="6072143"/>
            <a:ext cx="4624798" cy="593557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AC76A87-0FCC-0448-B75A-06C37551CE07}"/>
              </a:ext>
            </a:extLst>
          </p:cNvPr>
          <p:cNvSpPr txBox="1">
            <a:spLocks/>
          </p:cNvSpPr>
          <p:nvPr/>
        </p:nvSpPr>
        <p:spPr>
          <a:xfrm>
            <a:off x="461554" y="4561435"/>
            <a:ext cx="5338353" cy="538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0D8AFF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2pPr>
            <a:lvl3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EA6A2D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3pPr>
            <a:lvl4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C2D069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4pPr>
            <a:lvl5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AACFE3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200" dirty="0">
                <a:ln w="18415" cmpd="sng">
                  <a:noFill/>
                  <a:prstDash val="solid"/>
                </a:ln>
                <a:solidFill>
                  <a:srgbClr val="009FEA"/>
                </a:solidFill>
                <a:latin typeface="Montserrat Medium" pitchFamily="2" charset="77"/>
                <a:ea typeface="Roboto" pitchFamily="2" charset="0"/>
                <a:cs typeface="Arial" panose="020B0604020202020204" pitchFamily="34" charset="0"/>
              </a:rPr>
              <a:t>SHAPING THE FUTURE OF CONNECTIVITY.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CAE7EE-B38F-7643-9DA1-914F9F9346E0}"/>
              </a:ext>
            </a:extLst>
          </p:cNvPr>
          <p:cNvSpPr/>
          <p:nvPr/>
        </p:nvSpPr>
        <p:spPr>
          <a:xfrm>
            <a:off x="1387817" y="6525021"/>
            <a:ext cx="10342631" cy="143565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lvl="0" algn="r" defTabSz="609585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CableLabs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.   |   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scte.org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F317A8-4B7C-D346-A488-0D488DEDAA07}"/>
              </a:ext>
            </a:extLst>
          </p:cNvPr>
          <p:cNvSpPr txBox="1">
            <a:spLocks/>
          </p:cNvSpPr>
          <p:nvPr/>
        </p:nvSpPr>
        <p:spPr>
          <a:xfrm>
            <a:off x="409306" y="3033679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BB0407-3CCE-3F4B-9D4B-4B7783986575}"/>
              </a:ext>
            </a:extLst>
          </p:cNvPr>
          <p:cNvSpPr txBox="1">
            <a:spLocks/>
          </p:cNvSpPr>
          <p:nvPr/>
        </p:nvSpPr>
        <p:spPr>
          <a:xfrm>
            <a:off x="461554" y="3797546"/>
            <a:ext cx="5634447" cy="51228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LiveLearning</a:t>
            </a:r>
            <a:r>
              <a:rPr lang="en-US" sz="2400" dirty="0">
                <a:solidFill>
                  <a:srgbClr val="123051"/>
                </a:solidFill>
                <a:latin typeface="Crimson Text" panose="02000503000000000000" pitchFamily="2" charset="77"/>
              </a:rPr>
              <a:t> </a:t>
            </a:r>
            <a:r>
              <a:rPr lang="en-US" sz="24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Webinars</a:t>
            </a:r>
            <a:r>
              <a:rPr lang="en-US" sz="2400" baseline="30000" dirty="0" err="1">
                <a:solidFill>
                  <a:srgbClr val="123051"/>
                </a:solidFill>
                <a:latin typeface="Crimson Text" panose="02000503000000000000" pitchFamily="2" charset="77"/>
              </a:rPr>
              <a:t>TM</a:t>
            </a:r>
            <a:r>
              <a:rPr lang="en-US" sz="2400" dirty="0">
                <a:solidFill>
                  <a:srgbClr val="123051"/>
                </a:solidFill>
                <a:latin typeface="Crimson Text" panose="02000503000000000000" pitchFamily="2" charset="77"/>
              </a:rPr>
              <a:t> For Professional</a:t>
            </a:r>
          </a:p>
        </p:txBody>
      </p:sp>
    </p:spTree>
    <p:extLst>
      <p:ext uri="{BB962C8B-B14F-4D97-AF65-F5344CB8AC3E}">
        <p14:creationId xmlns:p14="http://schemas.microsoft.com/office/powerpoint/2010/main" val="1838547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C1D507-43B1-F643-BA9D-EBE18D409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47" y="241298"/>
            <a:ext cx="11311419" cy="899583"/>
          </a:xfrm>
        </p:spPr>
        <p:txBody>
          <a:bodyPr/>
          <a:lstStyle/>
          <a:p>
            <a:r>
              <a:rPr lang="en-US" dirty="0"/>
              <a:t>Next Months Webinar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8D07-4229-9048-B593-D8E0DD79FB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553" y="1440408"/>
            <a:ext cx="11269015" cy="674085"/>
          </a:xfrm>
        </p:spPr>
        <p:txBody>
          <a:bodyPr/>
          <a:lstStyle/>
          <a:p>
            <a:r>
              <a:rPr lang="en-US" dirty="0"/>
              <a:t>Webinar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74B23-F68B-A546-A68A-66EDAFE36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434" y="2114494"/>
            <a:ext cx="11269133" cy="508297"/>
          </a:xfrm>
        </p:spPr>
        <p:txBody>
          <a:bodyPr/>
          <a:lstStyle/>
          <a:p>
            <a:r>
              <a:rPr lang="en-US" dirty="0"/>
              <a:t>Month 00, 0000 at 0:00pm (ET)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3B9D8-600C-704B-B3FF-396302494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434" y="2622792"/>
            <a:ext cx="11273367" cy="3651009"/>
          </a:xfrm>
        </p:spPr>
        <p:txBody>
          <a:bodyPr/>
          <a:lstStyle/>
          <a:p>
            <a:r>
              <a:rPr lang="en-US" dirty="0"/>
              <a:t>SCTE </a:t>
            </a:r>
            <a:r>
              <a:rPr lang="en-US" dirty="0" err="1"/>
              <a:t>LiveLearning</a:t>
            </a:r>
            <a:r>
              <a:rPr lang="en-US" dirty="0"/>
              <a:t> Webinars™ for Professionals is a series of live, interactive, web-based seminars that occur the third Thursday of every month.</a:t>
            </a:r>
          </a:p>
          <a:p>
            <a:r>
              <a:rPr lang="en-US" dirty="0"/>
              <a:t>Register for next month’s webinar, the 2022 webinar series or access previously recorded sessions at </a:t>
            </a:r>
            <a:r>
              <a:rPr lang="en-US" dirty="0" err="1"/>
              <a:t>www.scte.org</a:t>
            </a:r>
            <a:r>
              <a:rPr lang="en-US" dirty="0"/>
              <a:t>/</a:t>
            </a:r>
            <a:r>
              <a:rPr lang="en-US" dirty="0" err="1"/>
              <a:t>LiveLearning</a:t>
            </a:r>
            <a:r>
              <a:rPr lang="en-US" dirty="0"/>
              <a:t>. This educational series is a member benefit in partnership with </a:t>
            </a:r>
            <a:r>
              <a:rPr lang="en-US" dirty="0" err="1"/>
              <a:t>LightReading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65C56D-76DF-A743-BD12-1658F6AF42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3573741"/>
            <a:ext cx="1731399" cy="2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50D203-EC25-E743-A063-CC05B16CD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First, Last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9495A9-A2D2-8D46-AA1F-561654CF4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46372F-CE7E-1242-A37B-5501DBF805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021A7-BB9E-DE4C-9F43-0342DB683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Today’s Speaker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8C9BC7-4EC0-084B-B89E-4A4FB729BF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06576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6C5F1E-D5E8-D241-B4EB-080D938A2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9119D-4D7F-BE4D-B455-72BFCDDA9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26490-7B60-A245-BA1D-BB2BC44F4D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94E9E-FCC3-3847-957E-B731BFEDB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FC6295-919F-0C4C-9088-50B1B9FD8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A80B-AF76-D341-8A9F-13E08430D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Enter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77CA8-A737-DA40-B35C-953568BB22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6F50-B519-A943-BC01-AEC0CF317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7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C78CEA-3728-A541-965D-14D22A5A4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B2DB42-411A-1B48-BB13-837B751AF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6168A3-FFEA-774A-9C62-828CC041A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CB8C73-3FB7-3144-A26C-B2D5B8E17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2C5BCB-AE83-164C-9E07-7402C64CF4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BF72D5-A083-B34C-8BBF-907613369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1875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F54D58-6639-764E-88AD-F17ACECD6C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Ask a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DCCF0-F43B-4D42-B716-91109E8CA9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0E1C6-E80C-4C48-9BA4-FA6E47CF1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E2865-7106-324E-8BFE-8C2B69E87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To…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1D0DD6-7967-CB4C-8188-D3011E0296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2660F77E-3780-6846-BB54-66DBE6934D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3" t="-35905" r="-5014" b="-50186"/>
          <a:stretch/>
        </p:blipFill>
        <p:spPr>
          <a:xfrm>
            <a:off x="6414052" y="-50666"/>
            <a:ext cx="5782180" cy="6934424"/>
          </a:xfrm>
          <a:prstGeom prst="rect">
            <a:avLst/>
          </a:prstGeom>
          <a:solidFill>
            <a:srgbClr val="AACFE3"/>
          </a:solidFill>
        </p:spPr>
      </p:pic>
    </p:spTree>
    <p:extLst>
      <p:ext uri="{BB962C8B-B14F-4D97-AF65-F5344CB8AC3E}">
        <p14:creationId xmlns:p14="http://schemas.microsoft.com/office/powerpoint/2010/main" val="147982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475</Words>
  <Application>Microsoft Office PowerPoint</Application>
  <PresentationFormat>Widescreen</PresentationFormat>
  <Paragraphs>66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Calibri</vt:lpstr>
      <vt:lpstr>Crimson Text</vt:lpstr>
      <vt:lpstr>Montserrat SemiBold</vt:lpstr>
      <vt:lpstr>Montserrat Light</vt:lpstr>
      <vt:lpstr>Montserrat ExtraLight</vt:lpstr>
      <vt:lpstr>Montserrat</vt:lpstr>
      <vt:lpstr>Arial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</dc:creator>
  <cp:lastModifiedBy>Zenita Henderson</cp:lastModifiedBy>
  <cp:revision>147</cp:revision>
  <dcterms:created xsi:type="dcterms:W3CDTF">2020-12-21T16:46:05Z</dcterms:created>
  <dcterms:modified xsi:type="dcterms:W3CDTF">2021-12-14T19:11:19Z</dcterms:modified>
</cp:coreProperties>
</file>