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34" r:id="rId2"/>
    <p:sldId id="394" r:id="rId3"/>
    <p:sldId id="344" r:id="rId4"/>
    <p:sldId id="349" r:id="rId5"/>
    <p:sldId id="391" r:id="rId6"/>
    <p:sldId id="395" r:id="rId7"/>
    <p:sldId id="33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90" r:id="rId19"/>
    <p:sldId id="393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54" r:id="rId45"/>
    <p:sldId id="353" r:id="rId46"/>
    <p:sldId id="355" r:id="rId47"/>
    <p:sldId id="342" r:id="rId48"/>
    <p:sldId id="341" r:id="rId49"/>
  </p:sldIdLst>
  <p:sldSz cx="12192000" cy="6858000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rimson Text" panose="02000503000000000000" pitchFamily="2" charset="0"/>
      <p:regular r:id="rId56"/>
      <p:bold r:id="rId57"/>
      <p:italic r:id="rId58"/>
      <p:boldItalic r:id="rId59"/>
    </p:embeddedFont>
    <p:embeddedFont>
      <p:font typeface="Montserrat" panose="00000500000000000000" pitchFamily="2" charset="0"/>
      <p:regular r:id="rId60"/>
      <p:bold r:id="rId61"/>
      <p:italic r:id="rId62"/>
      <p:boldItalic r:id="rId63"/>
    </p:embeddedFont>
    <p:embeddedFont>
      <p:font typeface="Montserrat ExtraLight" panose="00000300000000000000" pitchFamily="2" charset="0"/>
      <p:regular r:id="rId64"/>
      <p:italic r:id="rId65"/>
    </p:embeddedFont>
    <p:embeddedFont>
      <p:font typeface="Montserrat Light" panose="00000400000000000000" pitchFamily="2" charset="0"/>
      <p:regular r:id="rId66"/>
      <p:italic r:id="rId67"/>
    </p:embeddedFont>
    <p:embeddedFont>
      <p:font typeface="Montserrat Medium" panose="00000600000000000000" pitchFamily="2" charset="0"/>
      <p:regular r:id="rId68"/>
      <p:italic r:id="rId69"/>
    </p:embeddedFont>
    <p:embeddedFont>
      <p:font typeface="Montserrat SemiBold" panose="00000700000000000000" pitchFamily="2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8E9"/>
    <a:srgbClr val="123051"/>
    <a:srgbClr val="14477D"/>
    <a:srgbClr val="00AEEF"/>
    <a:srgbClr val="009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830"/>
  </p:normalViewPr>
  <p:slideViewPr>
    <p:cSldViewPr snapToGrid="0" snapToObjects="1">
      <p:cViewPr varScale="1">
        <p:scale>
          <a:sx n="62" d="100"/>
          <a:sy n="62" d="100"/>
        </p:scale>
        <p:origin x="1136" y="5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72" Type="http://schemas.openxmlformats.org/officeDocument/2006/relationships/font" Target="fonts/font2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20AD7E-DE9E-7F44-A9EE-A3908D126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C4C1B-DCB0-9A4E-8C12-D205EDDB7D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E9B4-4226-304E-B7A7-027340A91FAF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9FB76-09B5-D949-961C-46B7659798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19DB0-E644-2543-8169-3931DF650B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58EE-FDA4-594B-8F5F-E656FB1D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1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itchFamily="2" charset="77"/>
              </a:defRPr>
            </a:lvl1pPr>
          </a:lstStyle>
          <a:p>
            <a:endParaRPr lang="en-US">
              <a:latin typeface="Montserrat" pitchFamily="2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itchFamily="2" charset="77"/>
              </a:defRPr>
            </a:lvl1pPr>
          </a:lstStyle>
          <a:p>
            <a:fld id="{683471AF-97FE-464C-BF40-BC3C3C160482}" type="datetimeFigureOut">
              <a:rPr lang="en-US" smtClean="0"/>
              <a:pPr/>
              <a:t>12/14/2021</a:t>
            </a:fld>
            <a:endParaRPr lang="en-US">
              <a:latin typeface="Montserrat" pitchFamily="2" charset="77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itchFamily="2" charset="77"/>
              </a:defRPr>
            </a:lvl1pPr>
          </a:lstStyle>
          <a:p>
            <a:endParaRPr lang="en-US">
              <a:latin typeface="Montserrat" pitchFamily="2" charset="7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itchFamily="2" charset="77"/>
              </a:defRPr>
            </a:lvl1pPr>
          </a:lstStyle>
          <a:p>
            <a:fld id="{A50E6A62-DE0A-7141-8E60-4D128F19E4A9}" type="slidenum">
              <a:rPr lang="en-US" smtClean="0"/>
              <a:pPr/>
              <a:t>‹#›</a:t>
            </a:fld>
            <a:endParaRPr lang="en-US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911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7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1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0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2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5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6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80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</a:t>
            </a:r>
            <a:r>
              <a:rPr lang="en-US" dirty="0" err="1"/>
              <a:t>Opt</a:t>
            </a:r>
            <a:r>
              <a:rPr lang="en-US" dirty="0"/>
              <a:t> 1 (delete other options that are not being used)</a:t>
            </a:r>
          </a:p>
          <a:p>
            <a:r>
              <a:rPr lang="en-US" dirty="0"/>
              <a:t>Delete any content areas you do not need.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AD2A8-15CA-F240-AA5F-8C5DFFE731C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4A1FD0E-A2C2-7644-92CA-5BF8E7FCA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26173"/>
            <a:ext cx="12192000" cy="7084173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EE4251-2222-9544-A224-EEC7A9540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55" y="3429000"/>
            <a:ext cx="4671920" cy="6862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42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9B23F-3265-8046-AB26-1370ED566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483" y="4147629"/>
            <a:ext cx="3736894" cy="1238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  <a:lvl2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Summary information or other details go here. 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tempqua</a:t>
            </a:r>
            <a:r>
              <a:rPr lang="en-US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2A426-7864-184B-9D43-69421A211767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bg1"/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01AE478-875F-724E-80D7-8D59629419D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bg1"/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4CB92F-1809-7241-B3FC-F56D8AEDB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61434" y="6445110"/>
            <a:ext cx="676852" cy="2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2040" userDrawn="1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5638680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2622790"/>
            <a:ext cx="5634567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6919B8-8C8B-E948-8E37-A04A47561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E595C2D-A57E-AB4D-9A98-43053FFBE81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2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506748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2015043"/>
            <a:ext cx="5634567" cy="42713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6919B8-8C8B-E948-8E37-A04A47561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43953BD-9000-B74B-8048-1A4D2CCB26B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88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14052" y="-36269"/>
            <a:ext cx="5852160" cy="6955815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525A244E-63C1-464D-BA2E-57F5F850F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434" y="1452958"/>
            <a:ext cx="5634567" cy="48208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6919B8-8C8B-E948-8E37-A04A475619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0B7DB20-738C-FE41-9F7C-01F8F1BFD6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5676852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88EEA-E5BB-294B-945E-C5BE2E562360}"/>
              </a:ext>
            </a:extLst>
          </p:cNvPr>
          <p:cNvSpPr/>
          <p:nvPr userDrawn="1"/>
        </p:nvSpPr>
        <p:spPr>
          <a:xfrm>
            <a:off x="1121982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1CB4067-A93D-5649-A651-4BFF9A94BF9B}"/>
              </a:ext>
            </a:extLst>
          </p:cNvPr>
          <p:cNvSpPr txBox="1">
            <a:spLocks/>
          </p:cNvSpPr>
          <p:nvPr userDrawn="1"/>
        </p:nvSpPr>
        <p:spPr>
          <a:xfrm>
            <a:off x="5768003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4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7392" userDrawn="1">
          <p15:clr>
            <a:srgbClr val="FBAE40"/>
          </p15:clr>
        </p15:guide>
        <p15:guide id="3" orient="horz" pos="41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1767" y="1440408"/>
            <a:ext cx="5638680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647" y="2114494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2622790"/>
            <a:ext cx="5634567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9C53B-4FC8-C045-9278-97B4FE671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1BE79-F499-FE4C-AE59-86A79614422B}"/>
              </a:ext>
            </a:extLst>
          </p:cNvPr>
          <p:cNvSpPr/>
          <p:nvPr userDrawn="1"/>
        </p:nvSpPr>
        <p:spPr>
          <a:xfrm>
            <a:off x="6749569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63C805-19C1-5F45-B9B2-93B8A0E2C72B}"/>
              </a:ext>
            </a:extLst>
          </p:cNvPr>
          <p:cNvSpPr txBox="1">
            <a:spLocks/>
          </p:cNvSpPr>
          <p:nvPr userDrawn="1"/>
        </p:nvSpPr>
        <p:spPr>
          <a:xfrm>
            <a:off x="11395590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3084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1647" y="1473935"/>
            <a:ext cx="5634567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982230"/>
            <a:ext cx="5634567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9C53B-4FC8-C045-9278-97B4FE671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1BE79-F499-FE4C-AE59-86A79614422B}"/>
              </a:ext>
            </a:extLst>
          </p:cNvPr>
          <p:cNvSpPr/>
          <p:nvPr userDrawn="1"/>
        </p:nvSpPr>
        <p:spPr>
          <a:xfrm>
            <a:off x="6749569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63C805-19C1-5F45-B9B2-93B8A0E2C72B}"/>
              </a:ext>
            </a:extLst>
          </p:cNvPr>
          <p:cNvSpPr txBox="1">
            <a:spLocks/>
          </p:cNvSpPr>
          <p:nvPr userDrawn="1"/>
        </p:nvSpPr>
        <p:spPr>
          <a:xfrm>
            <a:off x="11395590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7565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A40B7-7987-E24A-8C6C-0D4F8E692B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74211" y="-34861"/>
            <a:ext cx="5852160" cy="6966013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70899AFA-4023-C44F-B6D3-F070875F8B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1437359"/>
            <a:ext cx="5634567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A9C53B-4FC8-C045-9278-97B4FE671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2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4991BF7-7A89-644D-8332-EB36F0173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1646" y="241298"/>
            <a:ext cx="5643154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C1BE79-F499-FE4C-AE59-86A79614422B}"/>
              </a:ext>
            </a:extLst>
          </p:cNvPr>
          <p:cNvSpPr/>
          <p:nvPr userDrawn="1"/>
        </p:nvSpPr>
        <p:spPr>
          <a:xfrm>
            <a:off x="6749569" y="6445893"/>
            <a:ext cx="497401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</a:t>
            </a:r>
            <a:b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</a:b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    |          </a:t>
            </a:r>
            <a:r>
              <a:rPr lang="en-US" sz="800" b="0" i="0" baseline="0" dirty="0">
                <a:solidFill>
                  <a:schemeClr val="bg1"/>
                </a:solidFill>
                <a:latin typeface="Montserrat Medium" pitchFamily="2" charset="77"/>
                <a:cs typeface="Helvetica"/>
              </a:rPr>
              <a:t>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63C805-19C1-5F45-B9B2-93B8A0E2C72B}"/>
              </a:ext>
            </a:extLst>
          </p:cNvPr>
          <p:cNvSpPr txBox="1">
            <a:spLocks/>
          </p:cNvSpPr>
          <p:nvPr userDrawn="1"/>
        </p:nvSpPr>
        <p:spPr>
          <a:xfrm>
            <a:off x="11395590" y="656898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5766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35581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044728E-AAA3-7D44-BEBF-A56053FF95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2106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2622790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2622790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2623841"/>
            <a:ext cx="3485031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6437-BF52-104A-A1B7-9F103DA41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9674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698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147698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A044728E-AAA3-7D44-BEBF-A56053FF95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2106" y="147698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1985280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1985280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1986331"/>
            <a:ext cx="3485031" cy="42946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6437-BF52-104A-A1B7-9F103DA41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8002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olumn_TextOnly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DF9ADFA0-A849-1945-829A-0019A6D3EA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70918" y="1440408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54210D1-7062-274B-AB3C-749F13656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434" y="1440408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83732984-18B0-E448-A910-7373B5F667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12106" y="1441459"/>
            <a:ext cx="3485031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6437-BF52-104A-A1B7-9F103DA41E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96F1B61-6175-7A4E-B077-EA08C9E36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987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D3A0CF-C9FF-5A41-AE5B-B99DBF1E9363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6F14AFB5-B0E2-B749-A2EC-5889AB7807B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44770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2622790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FBE8F-205E-D74A-AB07-4A0B7776F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6964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E6CE39-19A9-A84E-B576-3B3245043717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015B4AB-B535-5F40-BBD3-B556110A0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C2F05E-CD2B-D442-B99A-40C9651216A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alpha val="3171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F2A24F-3C92-954D-8690-26D19CB45803}"/>
                </a:ext>
              </a:extLst>
            </p:cNvPr>
            <p:cNvSpPr/>
            <p:nvPr userDrawn="1"/>
          </p:nvSpPr>
          <p:spPr>
            <a:xfrm>
              <a:off x="-1" y="0"/>
              <a:ext cx="9571383" cy="6857999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  <a:alpha val="81676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</p:grp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8EE4251-2222-9544-A224-EEC7A95402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555" y="2960244"/>
            <a:ext cx="4671920" cy="68624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42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9B23F-3265-8046-AB26-1370ED566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483" y="3678873"/>
            <a:ext cx="3736894" cy="123856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None/>
              <a:defRPr sz="12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2pPr>
            <a:lvl3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3pPr>
            <a:lvl4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4pPr>
            <a:lvl5pPr>
              <a:buNone/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5pPr>
          </a:lstStyle>
          <a:p>
            <a:pPr lvl="0"/>
            <a:r>
              <a:rPr lang="en-US" dirty="0"/>
              <a:t>Summary information or other details go here. 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tempqua</a:t>
            </a:r>
            <a:r>
              <a:rPr lang="en-US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097EF5-0C08-B346-8980-5A2A9C27FC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62C086-ED37-EC48-AAD8-F70901A3FFF5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6BBAEEE-8AEE-EA4D-8EF9-644B5CC948F1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6210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2040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1471716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980012"/>
            <a:ext cx="7385349" cy="4290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FBE8F-205E-D74A-AB07-4A0B7776F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3921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Right_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8058040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8212668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D576111-0B74-3C49-8B09-26B750A16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437360"/>
            <a:ext cx="7385349" cy="48364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8FBE8F-205E-D74A-AB07-4A0B7776F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955FED1-4F41-0349-B3CB-B9205ADF5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27753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7B7EEF-D7F3-8F42-89B1-75EDF8478F7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287DF3B-6D58-3840-B888-97715D10D0B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6811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051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932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2623842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6DF4-8847-684D-B227-66F43F4E1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0695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5932" y="1486128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1995476"/>
            <a:ext cx="7385349" cy="42854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6DF4-8847-684D-B227-66F43F4E1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088830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Left_Tex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18C194-ADEF-0D4D-9EE5-4EC0354B33B3}"/>
              </a:ext>
            </a:extLst>
          </p:cNvPr>
          <p:cNvCxnSpPr>
            <a:cxnSpLocks/>
          </p:cNvCxnSpPr>
          <p:nvPr userDrawn="1"/>
        </p:nvCxnSpPr>
        <p:spPr>
          <a:xfrm>
            <a:off x="4145999" y="1440408"/>
            <a:ext cx="0" cy="4833392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hart Placeholder 24">
            <a:extLst>
              <a:ext uri="{FF2B5EF4-FFF2-40B4-BE49-F238E27FC236}">
                <a16:creationId xmlns:a16="http://schemas.microsoft.com/office/drawing/2014/main" id="{F992A1D3-9A38-5F4E-875C-46F49713ED97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61434" y="1441451"/>
            <a:ext cx="3484033" cy="4832349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04ED303A-680E-2F4C-B0A4-3A72B5CFE0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35932" y="1437359"/>
            <a:ext cx="7385349" cy="48374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DD6DF4-8847-684D-B227-66F43F4E1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9F18494B-D5A4-6E48-AB05-33A87A24CE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29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0803B2-2CF1-234F-B3FA-405B437FA886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DF39FD4-1262-4F48-9836-D46A48BE6BEF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7900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2622790"/>
            <a:ext cx="7385349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B51B-A4E0-574E-956F-05E00B406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9EF10-4EE3-1844-B176-59BF408A17F7}"/>
              </a:ext>
            </a:extLst>
          </p:cNvPr>
          <p:cNvSpPr/>
          <p:nvPr userDrawn="1"/>
        </p:nvSpPr>
        <p:spPr>
          <a:xfrm>
            <a:off x="2507187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4254EEC-C3DC-144E-97D5-01E508F185E2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7778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3" y="1482875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991170"/>
            <a:ext cx="7385349" cy="42795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B51B-A4E0-574E-956F-05E00B406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9EF10-4EE3-1844-B176-59BF408A17F7}"/>
              </a:ext>
            </a:extLst>
          </p:cNvPr>
          <p:cNvSpPr/>
          <p:nvPr userDrawn="1"/>
        </p:nvSpPr>
        <p:spPr>
          <a:xfrm>
            <a:off x="2507187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4254EEC-C3DC-144E-97D5-01E508F185E2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213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5BA41F2-4857-B746-9F65-1566315379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599" y="1437359"/>
            <a:ext cx="7385349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AB51B-A4E0-574E-956F-05E00B4066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2E0EA28-7168-C14C-ACA3-2F3BC2935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B9EF10-4EE3-1844-B176-59BF408A17F7}"/>
              </a:ext>
            </a:extLst>
          </p:cNvPr>
          <p:cNvSpPr/>
          <p:nvPr userDrawn="1"/>
        </p:nvSpPr>
        <p:spPr>
          <a:xfrm>
            <a:off x="2507187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54254EEC-C3DC-144E-97D5-01E508F185E2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3879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0405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85" y="2114494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2622790"/>
            <a:ext cx="739439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F64-080F-0D49-8F8B-D979DEAFB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6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DD0705-E42C-BD4C-A3C0-49BF02B0E92D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4CC91C5-8C83-DE49-9D4C-76BD87872D5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1774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0285" y="1473935"/>
            <a:ext cx="7394515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1982230"/>
            <a:ext cx="7394393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F64-080F-0D49-8F8B-D979DEAFB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6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DD0705-E42C-BD4C-A3C0-49BF02B0E92D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4CC91C5-8C83-DE49-9D4C-76BD87872D5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14442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1D3C090E-C753-E048-A616-1F5CA5B7F0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41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6901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1126913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A262AF2-0E8E-DE45-B964-21D9C018E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2"/>
            <a:ext cx="11273367" cy="36510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7571C9-2F49-8649-A2CF-9D5A0B850952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F85A3CE9-1B77-624D-88E2-F41F5FAD887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237BD6-0EB0-6744-BD97-80B51B7CF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628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1Column_1/3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116619"/>
            <a:ext cx="4064147" cy="7071360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999B8CD-D840-7842-9581-714BF200C0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40286" y="1437359"/>
            <a:ext cx="7394393" cy="48364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98FF64-080F-0D49-8F8B-D979DEAFB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6" y="6445110"/>
            <a:ext cx="676852" cy="257950"/>
          </a:xfrm>
          <a:prstGeom prst="rect">
            <a:avLst/>
          </a:prstGeom>
        </p:spPr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6BDADC31-5AF2-D445-8390-5DFB81F56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DD0705-E42C-BD4C-A3C0-49BF02B0E92D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54CC91C5-8C83-DE49-9D4C-76BD87872D5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1461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5161B4-ADBE-CD46-804B-92B44FA887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434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4A3B367-4763-1449-96E2-87954D3F4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2622790"/>
            <a:ext cx="3475865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2622790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91D38-3FDF-7B49-9151-732CFBB7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DE56-F286-574B-AD21-C4D8D6468938}"/>
              </a:ext>
            </a:extLst>
          </p:cNvPr>
          <p:cNvSpPr/>
          <p:nvPr userDrawn="1"/>
        </p:nvSpPr>
        <p:spPr>
          <a:xfrm>
            <a:off x="2507187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CA487AC-432F-A74B-885B-BF1A5FFD0B1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449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CB5161B4-ADBE-CD46-804B-92B44FA887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1434" y="1473935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F4A3B367-4763-1449-96E2-87954D3F4D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0919" y="1473935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1982230"/>
            <a:ext cx="3475865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1982230"/>
            <a:ext cx="3485032" cy="42885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91D38-3FDF-7B49-9151-732CFBB7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DE56-F286-574B-AD21-C4D8D6468938}"/>
              </a:ext>
            </a:extLst>
          </p:cNvPr>
          <p:cNvSpPr/>
          <p:nvPr userDrawn="1"/>
        </p:nvSpPr>
        <p:spPr>
          <a:xfrm>
            <a:off x="2507187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CA487AC-432F-A74B-885B-BF1A5FFD0B1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1769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Righ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12667" y="-34323"/>
            <a:ext cx="4064147" cy="6956331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F5C64390-91D5-294C-B4FD-417FC27BFA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600" y="1440408"/>
            <a:ext cx="3475865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818C87-945D-8B41-8C43-8FC9838572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70916" y="1440408"/>
            <a:ext cx="3485032" cy="48333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91D38-3FDF-7B49-9151-732CFBB73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F3E54D0-6C0F-4743-AFCA-AC9E390B7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743680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C7DE56-F286-574B-AD21-C4D8D6468938}"/>
              </a:ext>
            </a:extLst>
          </p:cNvPr>
          <p:cNvSpPr/>
          <p:nvPr userDrawn="1"/>
        </p:nvSpPr>
        <p:spPr>
          <a:xfrm>
            <a:off x="2507187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CA487AC-432F-A74B-885B-BF1A5FFD0B10}"/>
              </a:ext>
            </a:extLst>
          </p:cNvPr>
          <p:cNvSpPr txBox="1">
            <a:spLocks/>
          </p:cNvSpPr>
          <p:nvPr userDrawn="1"/>
        </p:nvSpPr>
        <p:spPr>
          <a:xfrm>
            <a:off x="7525324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914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0405" y="1440408"/>
            <a:ext cx="7394396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D1EBA48-7C93-634A-85D0-F452F7F42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86" y="2114494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6F28309-0749-1548-8800-7AE9B856E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771" y="2114494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2622790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2622789"/>
            <a:ext cx="3485032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53F33-BCD3-4A49-B9E8-374B3F104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2C5F2-A151-534D-BC81-7F7BF1BA904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1C80085-C10E-9E49-8884-7276E836613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8536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2D1EBA48-7C93-634A-85D0-F452F7F42F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40286" y="1492223"/>
            <a:ext cx="3485031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E6F28309-0749-1548-8800-7AE9B856E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9771" y="1492223"/>
            <a:ext cx="3485029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2000519"/>
            <a:ext cx="3485032" cy="4279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2000518"/>
            <a:ext cx="3485032" cy="42793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53F33-BCD3-4A49-B9E8-374B3F104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2C5F2-A151-534D-BC81-7F7BF1BA904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1C80085-C10E-9E49-8884-7276E836613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6702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Text2Column_1/3ImageLef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A9D7E-BC0E-0C41-87F4-81F61E0EFC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76275" y="-25179"/>
            <a:ext cx="4064147" cy="6947187"/>
          </a:xfrm>
          <a:prstGeom prst="rect">
            <a:avLst/>
          </a:prstGeom>
        </p:spPr>
        <p:txBody>
          <a:bodyPr/>
          <a:lstStyle>
            <a:lvl1pPr>
              <a:buNone/>
              <a:defRPr sz="1067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681C1551-7930-2C49-BC7E-9B48F46DBD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0284" y="1446504"/>
            <a:ext cx="3485032" cy="4827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F584089-F968-B240-B652-321A5DD555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49771" y="1446503"/>
            <a:ext cx="3485032" cy="4827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53F33-BCD3-4A49-B9E8-374B3F104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284" y="6445110"/>
            <a:ext cx="676852" cy="257950"/>
          </a:xfrm>
          <a:prstGeom prst="rect">
            <a:avLst/>
          </a:prstGeo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0258C88-86BD-0E47-B2B8-9C5448C76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0284" y="241298"/>
            <a:ext cx="7394396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D2C5F2-A151-534D-BC81-7F7BF1BA904B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1C80085-C10E-9E49-8884-7276E836613A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064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0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  <p15:guide id="3" pos="2016">
          <p15:clr>
            <a:srgbClr val="FBAE40"/>
          </p15:clr>
        </p15:guide>
        <p15:guide id="4" pos="1848">
          <p15:clr>
            <a:srgbClr val="FBAE40"/>
          </p15:clr>
        </p15:guide>
        <p15:guide id="5" pos="3744">
          <p15:clr>
            <a:srgbClr val="FBAE40"/>
          </p15:clr>
        </p15:guide>
        <p15:guide id="6" pos="3888">
          <p15:clr>
            <a:srgbClr val="FBAE40"/>
          </p15:clr>
        </p15:guide>
        <p15:guide id="7" orient="horz" pos="348">
          <p15:clr>
            <a:srgbClr val="FBAE40"/>
          </p15:clr>
        </p15:guide>
        <p15:guide id="8" orient="horz" pos="708">
          <p15:clr>
            <a:srgbClr val="FBAE40"/>
          </p15:clr>
        </p15:guide>
        <p15:guide id="9" pos="216">
          <p15:clr>
            <a:srgbClr val="FBAE40"/>
          </p15:clr>
        </p15:guide>
        <p15:guide id="10" pos="55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37BD6-0EB0-6744-BD97-80B51B7CF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C800305-5E30-164A-A598-D53952B77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6620"/>
            <a:ext cx="1126913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E2C15D9-DFA3-434A-86ED-62BFB6783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984918"/>
            <a:ext cx="11273367" cy="42888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E366D45-931A-834D-AF2F-76A40D435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1419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0D7019-CEEC-DB45-B9A8-C0E71AEA4119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6CC4F22-E94B-3748-99EF-5CFE8D34113C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6879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1Column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37BD6-0EB0-6744-BD97-80B51B7CFA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9C25613B-11CA-9F43-9973-0C37844F97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440408"/>
            <a:ext cx="11273367" cy="48283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None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22B8C19-A9BA-3645-BFF2-6F24ED46F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7" y="241298"/>
            <a:ext cx="11315653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6A8161-8EF1-6440-B082-FD8101BB40B0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853DC95E-E22E-AB4D-BCB1-08BE10722CAE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447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3" y="1440408"/>
            <a:ext cx="1126901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2114494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79B448B-4C75-0147-AFC3-914FF0114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41732A-6140-C247-A46D-AC79539C6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58589B-D73F-6247-9E6E-47B41082D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942E2A-7E5B-9742-9D8A-CBAE62CE6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FF0033-930F-4E44-AD05-6A2FA0F528EE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 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8F5E043-13DC-194F-9DEE-F50A6AC8399D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3203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Header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3209D-BAF7-DD46-901C-47955007C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554" y="1440408"/>
            <a:ext cx="543126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2114494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2114494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67D64B2-C7D1-414C-83C7-40F4E53C14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9360" y="1440408"/>
            <a:ext cx="5411085" cy="6740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0" i="0">
                <a:solidFill>
                  <a:srgbClr val="009FEA"/>
                </a:solidFill>
                <a:latin typeface="Crimson Text" panose="02000503000000000000" pitchFamily="2" charset="77"/>
              </a:defRPr>
            </a:lvl1pPr>
            <a:lvl2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2pPr>
            <a:lvl3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3pPr>
            <a:lvl4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4pPr>
            <a:lvl5pPr>
              <a:defRPr sz="2133">
                <a:solidFill>
                  <a:srgbClr val="009FEA"/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20B333-E041-7D43-8065-DAFFA0E2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B2FE364-51DC-3448-B975-2B1B05656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2622790"/>
            <a:ext cx="5427303" cy="365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58AE03-8B3D-754C-A2A8-2834D0A29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F3D1720-F58F-C444-A9A0-10E42F783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615EA-4418-454F-900D-20D27A686F17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AEEADEA-62C1-BC40-8835-6132F6CF8471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846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CC632C-BB91-4540-B68B-1D07513B5D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34" y="1472656"/>
            <a:ext cx="5427303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E68B47C6-DE5C-E440-AC40-02881E31E3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456" y="1472656"/>
            <a:ext cx="5419344" cy="50829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4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</a:defRPr>
            </a:lvl1pPr>
            <a:lvl2pPr>
              <a:defRPr sz="1067" b="0" i="0">
                <a:latin typeface="Montserrat" pitchFamily="2" charset="77"/>
              </a:defRPr>
            </a:lvl2pPr>
            <a:lvl3pPr>
              <a:defRPr sz="1067" b="0" i="0">
                <a:latin typeface="Montserrat" pitchFamily="2" charset="77"/>
              </a:defRPr>
            </a:lvl3pPr>
            <a:lvl4pPr>
              <a:defRPr sz="1067" b="0" i="0">
                <a:latin typeface="Montserrat" pitchFamily="2" charset="77"/>
              </a:defRPr>
            </a:lvl4pPr>
            <a:lvl5pPr>
              <a:defRPr sz="1067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0520B333-E041-7D43-8065-DAFFA0E29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980952"/>
            <a:ext cx="5427303" cy="428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AB2FE364-51DC-3448-B975-2B1B05656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1980952"/>
            <a:ext cx="5427303" cy="42869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973138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58AE03-8B3D-754C-A2A8-2834D0A29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F3D1720-F58F-C444-A9A0-10E42F7830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18DAA-0FDE-DD47-AE45-B193F7E8D634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E2BB7F0-7461-4642-B1B0-7C31144559D7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6039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nly_2Column_2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79B448B-4C75-0147-AFC3-914FF0114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1434" y="1440722"/>
            <a:ext cx="5427303" cy="48330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A41732A-6140-C247-A46D-AC79539C6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6865" y="1440722"/>
            <a:ext cx="5427303" cy="48330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1pPr>
            <a:lvl2pPr marL="290513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00AEEF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2pPr>
            <a:lvl3pPr marL="5175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F17A28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3pPr>
            <a:lvl4pPr marL="746125" indent="-17145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FCD31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4pPr>
            <a:lvl5pPr marL="0" indent="0">
              <a:lnSpc>
                <a:spcPts val="1600"/>
              </a:lnSpc>
              <a:spcBef>
                <a:spcPts val="400"/>
              </a:spcBef>
              <a:spcAft>
                <a:spcPts val="400"/>
              </a:spcAft>
              <a:buClr>
                <a:srgbClr val="B6D8E9"/>
              </a:buClr>
              <a:buFont typeface="Arial" panose="020B0604020202020204" pitchFamily="34" charset="0"/>
              <a:buChar char="•"/>
              <a:tabLst/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Level 1</a:t>
            </a:r>
          </a:p>
          <a:p>
            <a:pPr marL="290513" lvl="1" indent="-171450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517525" lvl="2" indent="-171450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746125" lvl="3" indent="-171450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973138" lvl="4" indent="-171450">
              <a:buFont typeface="Arial" panose="020B0604020202020204" pitchFamily="34" charset="0"/>
              <a:buChar char="•"/>
            </a:pPr>
            <a:r>
              <a:rPr lang="en-US" dirty="0"/>
              <a:t>Level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58589B-D73F-6247-9E6E-47B41082DF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34" y="6445110"/>
            <a:ext cx="676852" cy="25795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4942E2A-7E5B-9742-9D8A-CBAE62CE6C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48" y="241298"/>
            <a:ext cx="11325020" cy="89958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None/>
              <a:defRPr sz="3600" b="0" i="0">
                <a:solidFill>
                  <a:srgbClr val="14477D"/>
                </a:solidFill>
                <a:latin typeface="Montserrat Light" pitchFamily="2" charset="77"/>
              </a:defRPr>
            </a:lvl1pPr>
            <a:lvl2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2pPr>
            <a:lvl3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3pPr>
            <a:lvl4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4pPr>
            <a:lvl5pPr>
              <a:defRPr b="0" i="0">
                <a:solidFill>
                  <a:schemeClr val="bg1">
                    <a:lumMod val="75000"/>
                  </a:schemeClr>
                </a:solidFill>
                <a:latin typeface="Montserrat ExtraLight" pitchFamily="2" charset="77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C99BC-9617-7046-996B-8BAFD742485A}"/>
              </a:ext>
            </a:extLst>
          </p:cNvPr>
          <p:cNvSpPr txBox="1"/>
          <p:nvPr userDrawn="1"/>
        </p:nvSpPr>
        <p:spPr>
          <a:xfrm>
            <a:off x="-2076773" y="1518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3E0FA-88EF-324A-9BE6-5DDB5EC4991F}"/>
              </a:ext>
            </a:extLst>
          </p:cNvPr>
          <p:cNvSpPr txBox="1"/>
          <p:nvPr userDrawn="1"/>
        </p:nvSpPr>
        <p:spPr>
          <a:xfrm>
            <a:off x="-2743200" y="15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D48D3B-3912-CC49-A972-C34DB686D540}"/>
              </a:ext>
            </a:extLst>
          </p:cNvPr>
          <p:cNvSpPr/>
          <p:nvPr userDrawn="1"/>
        </p:nvSpPr>
        <p:spPr>
          <a:xfrm>
            <a:off x="6409189" y="6525021"/>
            <a:ext cx="497401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0" i="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scte.org</a:t>
            </a:r>
            <a:r>
              <a:rPr lang="en-US" sz="8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itchFamily="2" charset="77"/>
                <a:cs typeface="Helvetica"/>
              </a:rPr>
              <a:t> 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4BF1AA5E-9309-A742-9D01-D5CC2E2711FE}"/>
              </a:ext>
            </a:extLst>
          </p:cNvPr>
          <p:cNvSpPr txBox="1">
            <a:spLocks/>
          </p:cNvSpPr>
          <p:nvPr userDrawn="1"/>
        </p:nvSpPr>
        <p:spPr>
          <a:xfrm>
            <a:off x="11427326" y="6525021"/>
            <a:ext cx="330624" cy="17803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600" b="1" kern="0" spc="120" baseline="0">
                <a:solidFill>
                  <a:schemeClr val="bg1">
                    <a:lumMod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1100" b="1" kern="1200">
                <a:solidFill>
                  <a:srgbClr val="FFFFFF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D1F8CA-4437-FE4A-A8A8-B60002AA4EC2}" type="slidenum">
              <a:rPr lang="en-US"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itchFamily="2" charset="77"/>
              </a:rPr>
              <a:t>‹#›</a:t>
            </a:fld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7174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36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51" r:id="rId3"/>
    <p:sldLayoutId id="2147483666" r:id="rId4"/>
    <p:sldLayoutId id="2147483665" r:id="rId5"/>
    <p:sldLayoutId id="2147483652" r:id="rId6"/>
    <p:sldLayoutId id="2147483653" r:id="rId7"/>
    <p:sldLayoutId id="2147483669" r:id="rId8"/>
    <p:sldLayoutId id="2147483668" r:id="rId9"/>
    <p:sldLayoutId id="2147483654" r:id="rId10"/>
    <p:sldLayoutId id="2147483671" r:id="rId11"/>
    <p:sldLayoutId id="2147483672" r:id="rId12"/>
    <p:sldLayoutId id="2147483655" r:id="rId13"/>
    <p:sldLayoutId id="2147483673" r:id="rId14"/>
    <p:sldLayoutId id="2147483674" r:id="rId15"/>
    <p:sldLayoutId id="2147483656" r:id="rId16"/>
    <p:sldLayoutId id="2147483676" r:id="rId17"/>
    <p:sldLayoutId id="2147483675" r:id="rId18"/>
    <p:sldLayoutId id="2147483657" r:id="rId19"/>
    <p:sldLayoutId id="2147483677" r:id="rId20"/>
    <p:sldLayoutId id="2147483678" r:id="rId21"/>
    <p:sldLayoutId id="2147483658" r:id="rId22"/>
    <p:sldLayoutId id="2147483679" r:id="rId23"/>
    <p:sldLayoutId id="2147483680" r:id="rId24"/>
    <p:sldLayoutId id="2147483659" r:id="rId25"/>
    <p:sldLayoutId id="2147483681" r:id="rId26"/>
    <p:sldLayoutId id="2147483682" r:id="rId27"/>
    <p:sldLayoutId id="2147483660" r:id="rId28"/>
    <p:sldLayoutId id="2147483683" r:id="rId29"/>
    <p:sldLayoutId id="2147483684" r:id="rId30"/>
    <p:sldLayoutId id="2147483661" r:id="rId31"/>
    <p:sldLayoutId id="2147483685" r:id="rId32"/>
    <p:sldLayoutId id="2147483686" r:id="rId33"/>
    <p:sldLayoutId id="2147483662" r:id="rId34"/>
    <p:sldLayoutId id="2147483687" r:id="rId35"/>
    <p:sldLayoutId id="2147483688" r:id="rId36"/>
    <p:sldLayoutId id="2147483663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2E4448-DF3D-814E-8F93-5D231607BF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5578F4-B080-3E49-B63A-77053E951D00}"/>
              </a:ext>
            </a:extLst>
          </p:cNvPr>
          <p:cNvSpPr/>
          <p:nvPr/>
        </p:nvSpPr>
        <p:spPr>
          <a:xfrm>
            <a:off x="0" y="0"/>
            <a:ext cx="12294870" cy="6858000"/>
          </a:xfrm>
          <a:prstGeom prst="rect">
            <a:avLst/>
          </a:prstGeom>
          <a:gradFill>
            <a:gsLst>
              <a:gs pos="15000">
                <a:srgbClr val="14477D">
                  <a:alpha val="89000"/>
                </a:srgbClr>
              </a:gs>
              <a:gs pos="55000">
                <a:srgbClr val="14477D">
                  <a:alpha val="24473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latin typeface="Montserrat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677505-C437-7B4A-8F99-51DB344DC6F3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123051">
              <a:alpha val="2706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B44D87-3202-EE43-8AF2-EE05E8EBCF08}"/>
              </a:ext>
            </a:extLst>
          </p:cNvPr>
          <p:cNvGrpSpPr/>
          <p:nvPr/>
        </p:nvGrpSpPr>
        <p:grpSpPr>
          <a:xfrm>
            <a:off x="282155" y="233076"/>
            <a:ext cx="11679000" cy="6111238"/>
            <a:chOff x="282155" y="233076"/>
            <a:chExt cx="11679000" cy="6111238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D8C8B6F-21F9-AD4C-9FAA-412885C7DCE1}"/>
                </a:ext>
              </a:extLst>
            </p:cNvPr>
            <p:cNvCxnSpPr>
              <a:cxnSpLocks/>
            </p:cNvCxnSpPr>
            <p:nvPr/>
          </p:nvCxnSpPr>
          <p:spPr>
            <a:xfrm>
              <a:off x="11941248" y="233076"/>
              <a:ext cx="0" cy="609462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A1755F8-03CD-9A4D-AFBF-EDA9F06DE3EB}"/>
                </a:ext>
              </a:extLst>
            </p:cNvPr>
            <p:cNvSpPr/>
            <p:nvPr/>
          </p:nvSpPr>
          <p:spPr>
            <a:xfrm>
              <a:off x="11503955" y="6126556"/>
              <a:ext cx="457200" cy="209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160B31E-165B-2E4C-85D5-FB83E484A515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6327699"/>
              <a:ext cx="11679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97204A-F0A8-D24A-970A-C2069D09B410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44294"/>
              <a:ext cx="937035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9B9A28B-9A16-5E4C-B9B7-E8685634BA04}"/>
                </a:ext>
              </a:extLst>
            </p:cNvPr>
            <p:cNvCxnSpPr>
              <a:cxnSpLocks/>
            </p:cNvCxnSpPr>
            <p:nvPr/>
          </p:nvCxnSpPr>
          <p:spPr>
            <a:xfrm>
              <a:off x="282155" y="3534785"/>
              <a:ext cx="0" cy="280952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D4FEFC4-CFAD-2B47-A775-96591F226DF2}"/>
              </a:ext>
            </a:extLst>
          </p:cNvPr>
          <p:cNvSpPr/>
          <p:nvPr/>
        </p:nvSpPr>
        <p:spPr>
          <a:xfrm>
            <a:off x="1598617" y="6525021"/>
            <a:ext cx="10342631" cy="123111"/>
          </a:xfrm>
          <a:prstGeom prst="rect">
            <a:avLst/>
          </a:prstGeom>
          <a:effectLst/>
        </p:spPr>
        <p:txBody>
          <a:bodyPr wrap="square" lIns="0" tIns="0" rIns="0" bIns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aseline="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© 2022 Society of Cable Telecommunications Engineers, Inc. a subsidiary of CableLabs.  |   </a:t>
            </a:r>
            <a:r>
              <a:rPr lang="en-US" sz="800" b="1" baseline="0" dirty="0" err="1">
                <a:solidFill>
                  <a:schemeClr val="bg1"/>
                </a:solidFill>
                <a:latin typeface="Montserrat" pitchFamily="2" charset="77"/>
                <a:cs typeface="Helvetica"/>
              </a:rPr>
              <a:t>scte.org</a:t>
            </a:r>
            <a:endParaRPr lang="en-US" sz="800" b="1" baseline="0" dirty="0">
              <a:solidFill>
                <a:schemeClr val="bg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4620A56F-8EDB-AC47-BEC5-E666CFBD64EA}"/>
              </a:ext>
            </a:extLst>
          </p:cNvPr>
          <p:cNvSpPr txBox="1">
            <a:spLocks/>
          </p:cNvSpPr>
          <p:nvPr/>
        </p:nvSpPr>
        <p:spPr>
          <a:xfrm>
            <a:off x="553430" y="5937339"/>
            <a:ext cx="4045440" cy="2602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1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ea typeface="+mn-ea"/>
                <a:cs typeface="Helvetica" pitchFamily="2" charset="0"/>
              </a:defRPr>
            </a:lvl1pPr>
            <a:lvl2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0D8AFF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2pPr>
            <a:lvl3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EA6A2D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3pPr>
            <a:lvl4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C2D069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4pPr>
            <a:lvl5pPr marL="0" indent="-342900" algn="l" defTabSz="457200" rtl="0" eaLnBrk="1" latinLnBrk="0" hangingPunct="1">
              <a:lnSpc>
                <a:spcPts val="1600"/>
              </a:lnSpc>
              <a:spcBef>
                <a:spcPts val="300"/>
              </a:spcBef>
              <a:spcAft>
                <a:spcPts val="300"/>
              </a:spcAft>
              <a:buClr>
                <a:srgbClr val="AACFE3"/>
              </a:buClr>
              <a:buFont typeface="Arial"/>
              <a:buChar char="•"/>
              <a:defRPr sz="1000" b="0" i="0" kern="120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400" dirty="0">
                <a:ln w="18415" cmpd="sng">
                  <a:noFill/>
                  <a:prstDash val="solid"/>
                </a:ln>
                <a:solidFill>
                  <a:srgbClr val="B6D8E9"/>
                </a:solidFill>
                <a:latin typeface="Montserrat Medium" pitchFamily="2" charset="77"/>
                <a:ea typeface="Roboto" pitchFamily="2" charset="0"/>
                <a:cs typeface="Arial" panose="020B0604020202020204" pitchFamily="34" charset="0"/>
              </a:rPr>
              <a:t>SHAPING THE FUTURE OF CONNECTIVITY.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94257E-1582-8A43-9EAE-937E41E6BA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1365" y="202249"/>
            <a:ext cx="2125760" cy="81013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DFB7B032-7EBF-8D4C-995C-CF2F34E85372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2744309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219F19-03ED-AB40-AB27-19B02E85B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ADA4-7854-ED4B-AD93-6FD1EDF8B7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0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C0EA7-C067-4547-A3B3-5B56F724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3B47F-AC8F-9F45-8042-8314F98A0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2A7E5-3612-1745-9B67-4796D8450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BAFB2-ECD7-9046-90FC-95019C253B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F2F23-7611-2D42-AA97-51FCC813F5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B45A94-B077-B04B-A5F3-03535063D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B626B-29E6-AA4D-8B4E-5917967376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7202E-CCB6-9F45-8A55-ADF9223A0C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3D25C-C3D9-E541-8D70-58144FA5B4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4E6C9-9A75-3645-9F38-9446DAD84A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3EB5C8-D5EF-CE40-AA37-02E1D656F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FCD2B1-C180-F545-ACFC-5B9E54478F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0C9D78-FFFE-F842-89B1-44DBF21EB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6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750441-DA1D-F94C-AA07-5BDFAFC5B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9BFEE-7212-7B4C-A234-3AA0A02FD5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5908D-3A83-5846-B87B-E218DE18AD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A2BB-05CC-DA40-A3D7-156430EDE9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E1FACD-221F-544F-856F-BEDA9CF866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0381E-CE75-6243-A58B-10E51318AF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E2CEB-E522-2642-A502-24D4ABD15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2C8C-5A95-CE40-8C8C-40D34F263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2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E6EFAC-C4A1-5341-8EBD-BE18D9726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9AB6A-8781-734F-8856-4B371B5938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43CA2-ACDE-574D-A8AF-8BCAD46E8C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D366F-1C83-924A-AE35-AA6C95770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AC61813-7FD2-194E-8BC9-E6C9580C78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84685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52C21-09B8-0D4F-8FC0-AF59B5EFB0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21787-45D9-5E43-81E6-A1DB840EC0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E71E-39DC-3244-B494-3DE846847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FE0642-32CF-134A-8394-EC4CABBCB8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34124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BA9F924-1466-2B46-AB60-C540A5A1E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043C2-FD84-A54B-BAAA-F685D43117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BC164-27C4-6947-A47E-03E96342C7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2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5EE26-3344-544C-BCEC-2F07BC809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44DC68-B98C-6E4D-910F-535291F7D9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42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E587CC-8641-034A-A698-7B0F7954B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C84E36-574C-5344-9CEF-CE10489D0C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B678D9E-658F-C24D-8A59-88DA1C00A84E}"/>
              </a:ext>
            </a:extLst>
          </p:cNvPr>
          <p:cNvGrpSpPr/>
          <p:nvPr/>
        </p:nvGrpSpPr>
        <p:grpSpPr>
          <a:xfrm>
            <a:off x="0" y="-2"/>
            <a:ext cx="12294870" cy="6858002"/>
            <a:chOff x="0" y="-2"/>
            <a:chExt cx="12294870" cy="6858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>
              <a:off x="0" y="0"/>
              <a:ext cx="12294870" cy="6858000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677505-C437-7B4A-8F99-51DB344DC6F3}"/>
                </a:ext>
              </a:extLst>
            </p:cNvPr>
            <p:cNvSpPr/>
            <p:nvPr/>
          </p:nvSpPr>
          <p:spPr>
            <a:xfrm>
              <a:off x="0" y="-2"/>
              <a:ext cx="12192000" cy="6858001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D936BF0-F07D-BE40-8FDB-32A9635A1D1A}"/>
                </a:ext>
              </a:extLst>
            </p:cNvPr>
            <p:cNvGrpSpPr/>
            <p:nvPr/>
          </p:nvGrpSpPr>
          <p:grpSpPr>
            <a:xfrm>
              <a:off x="285965" y="225456"/>
              <a:ext cx="11679000" cy="6115677"/>
              <a:chOff x="285965" y="225456"/>
              <a:chExt cx="11679000" cy="611567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D0CF868-289B-6C46-9740-3727C4D184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5058" y="22545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B0EC774-943D-044C-A2EC-AE41BAF3B610}"/>
                  </a:ext>
                </a:extLst>
              </p:cNvPr>
              <p:cNvSpPr/>
              <p:nvPr/>
            </p:nvSpPr>
            <p:spPr>
              <a:xfrm>
                <a:off x="11507765" y="611893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6436A77-0706-BE40-9E1A-C5E7DB6BF8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632007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BE77B-775C-FD42-B226-221168F3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10" y="23667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2692D7C-3E7D-1A4C-87EA-F8853AD0D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4309110"/>
                <a:ext cx="0" cy="20320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79ECE48C-603A-1848-8C7B-7FD616191EEB}"/>
                </a:ext>
              </a:extLst>
            </p:cNvPr>
            <p:cNvSpPr txBox="1">
              <a:spLocks/>
            </p:cNvSpPr>
            <p:nvPr/>
          </p:nvSpPr>
          <p:spPr>
            <a:xfrm>
              <a:off x="557240" y="592971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8265DC-B140-8A42-A45F-19623574FAC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D4D3980-0940-9046-8F84-29F9871C2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ABED6CCD-F82B-D64B-AB89-DDB2928E3E35}"/>
              </a:ext>
            </a:extLst>
          </p:cNvPr>
          <p:cNvSpPr txBox="1">
            <a:spLocks/>
          </p:cNvSpPr>
          <p:nvPr/>
        </p:nvSpPr>
        <p:spPr>
          <a:xfrm>
            <a:off x="553430" y="1479231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5447EDB-2731-8F4F-8428-6F9D6B9DCB06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2209067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9DE022-7D7A-5648-A457-DE74558A91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B3BD6-82ED-CF45-9AE0-0D972863DE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A1E90-CD8F-A34F-88A7-1AA0275E18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7B4B4-1EB0-F94D-B20E-61DD73352A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F2D31D-50FA-F64C-AB5C-BFCA218B7B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0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76181BC-789D-A34A-B119-1E04E3D445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3144F-35AD-6049-9561-0416DE1FD5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F9ABD-5A60-9642-AD87-C43C76253F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1956ED-F987-2F4A-AC63-EA8CBB1FBE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1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FFBAD06-CD4A-3D46-A8D1-8DBB2CC72B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BE425-15D3-4D46-B9CC-7BEF83D84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2448A-F7A9-E04A-832E-C4D0A8B61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1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66F64C-FDB9-C548-8C28-CAA3FDB85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19DFC-231C-6D42-99BD-C83F0C3AD9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C8C70-47CB-8241-B48E-F3EE2678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E347B6-99F1-364E-919D-7B42D8BFD0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A26023-96D4-184F-BE52-15CCB5FE312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21654C-FB30-D34F-8589-C45BE2D978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7F4F5C-109F-7A41-B1C2-32645FAF9B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7D6FE1-D5D8-AB41-B16F-6F44B2A94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2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005158-6549-BF44-8420-45B222379C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E8155-4D14-E748-ACD8-F32624191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06A96-BE5B-DF41-BF54-5E3801D7C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843AE-60FB-8246-85D2-1654333939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CF03B9-7BA3-9A45-BCB9-747EE659C3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954BF6-0AA1-A549-99CB-9C1461346E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164C4D-F025-2E49-A5D2-DD7D56E97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5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D15C2-E042-8A40-BC1E-9BE56AA8B5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53CF-0156-7541-A2F7-C1047F4EB1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98A9A-3F5A-EF47-A52F-45448DB510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769A4B-4E3F-FA48-988C-3A652FE7C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6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48B9C-ADBF-FB45-A545-9C3B6D279D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80BA9-FF22-5346-B694-66F4E53C3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A5830EF8-107F-024F-9D45-33DCD2D46A5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967A7-4F3F-694C-89EB-09AEA827EE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6445A9-7199-3A4C-90BB-AEDD10573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85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82D2A9-8AE6-2B48-8420-A191D28BEF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F59AD987-A75B-EF4C-9E8A-6ABE44CC59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E8D1C-6909-7C46-B096-CE4EBFE1E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C319B-17A7-8B40-AB93-7E3CEDA8D5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79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204E637A-2CA8-D045-ADE9-CF20AC87708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A7A9-2990-5E42-B575-67CE1B0898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11832-328A-2C4F-9F7E-DCEF73FEDA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70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64197D-56F0-5A4D-A91C-C414DD78C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15CAC-0DF1-BD42-84D8-B060435635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863110D1-FF6C-1641-A2E2-CFDC4E70BE0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C8FAD-B78B-4044-A27C-A29E39DEC3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80659A-56AA-BD4F-92A5-6E666A4064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6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B08B8DE-7628-C44F-BEDA-9626BDE32337}"/>
              </a:ext>
            </a:extLst>
          </p:cNvPr>
          <p:cNvGrpSpPr/>
          <p:nvPr/>
        </p:nvGrpSpPr>
        <p:grpSpPr>
          <a:xfrm>
            <a:off x="-3" y="-344557"/>
            <a:ext cx="12192003" cy="7202557"/>
            <a:chOff x="-3" y="-344557"/>
            <a:chExt cx="12192003" cy="72025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17E8AD-2823-A140-81D6-50831EADACEA}"/>
                </a:ext>
              </a:extLst>
            </p:cNvPr>
            <p:cNvSpPr/>
            <p:nvPr/>
          </p:nvSpPr>
          <p:spPr>
            <a:xfrm>
              <a:off x="-3" y="-344557"/>
              <a:ext cx="12192000" cy="7202557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C5113B-3F93-F447-A414-80AB9AD80D1F}"/>
                </a:ext>
              </a:extLst>
            </p:cNvPr>
            <p:cNvSpPr/>
            <p:nvPr/>
          </p:nvSpPr>
          <p:spPr>
            <a:xfrm rot="16200000">
              <a:off x="2666999" y="-2667001"/>
              <a:ext cx="6858000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396E20-547B-D34C-9A2D-041DC8589E7E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124707E-18A4-D54C-A6B9-EC4957BFE6DF}"/>
                </a:ext>
              </a:extLst>
            </p:cNvPr>
            <p:cNvGrpSpPr/>
            <p:nvPr/>
          </p:nvGrpSpPr>
          <p:grpSpPr>
            <a:xfrm>
              <a:off x="285965" y="225456"/>
              <a:ext cx="11679000" cy="6115677"/>
              <a:chOff x="285965" y="225456"/>
              <a:chExt cx="11679000" cy="611567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09C9A8D-9141-7449-8451-8D9B1A7F8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5058" y="22545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0889B0-57F2-6B49-A5F9-25E4BB6DB9FE}"/>
                  </a:ext>
                </a:extLst>
              </p:cNvPr>
              <p:cNvSpPr/>
              <p:nvPr/>
            </p:nvSpPr>
            <p:spPr>
              <a:xfrm>
                <a:off x="11507765" y="611893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9D6055B-5A56-2044-8BBE-9E603069BB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632007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AA193B8-BA2C-6843-AF2C-2B29D762A9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10" y="23667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05BACEC-E24B-E34A-867C-0E0DEAB15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4309110"/>
                <a:ext cx="0" cy="20320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Placeholder 1">
              <a:extLst>
                <a:ext uri="{FF2B5EF4-FFF2-40B4-BE49-F238E27FC236}">
                  <a16:creationId xmlns:a16="http://schemas.microsoft.com/office/drawing/2014/main" id="{77233BD4-7F8A-4348-AEFE-B9DDAD2BDB5D}"/>
                </a:ext>
              </a:extLst>
            </p:cNvPr>
            <p:cNvSpPr txBox="1">
              <a:spLocks/>
            </p:cNvSpPr>
            <p:nvPr/>
          </p:nvSpPr>
          <p:spPr>
            <a:xfrm>
              <a:off x="557240" y="592971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591B9A-F9B7-6E4C-BBF2-F30FF2CD8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6F69C00-3161-1248-BC53-ECA29EF641A4}"/>
              </a:ext>
            </a:extLst>
          </p:cNvPr>
          <p:cNvSpPr txBox="1">
            <a:spLocks/>
          </p:cNvSpPr>
          <p:nvPr/>
        </p:nvSpPr>
        <p:spPr>
          <a:xfrm>
            <a:off x="553430" y="1479231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778D5BA-2F11-C146-B7E5-0E6AE6ECE462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4281405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FE2455-6CC0-8F4B-99E2-2036EEE398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AC62BB4-EA93-0F4E-BE84-5BA1D27B5A02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5BB56-6D08-9A49-AE36-5142BB70E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C3317-D128-E240-94AC-08A1161660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82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599A8060-7455-5F4D-AAEE-4417144AEB7D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90087-A63E-7740-95E2-E7FB6BE0DA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992FE4-EFC3-5541-BE30-28C46EC0A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46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65CDC9D-13AF-C549-A796-3990EB39D0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72112-86DF-1549-91D0-AA8BE6D77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C2F3D-0C19-7447-B181-16C3043BD7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FC86D4-5EED-F44D-93CB-7A04A179F5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C6EE55-B76C-1B47-9A38-5E3D6A254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34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C65B123-ADFC-904E-BBA1-35150CCB02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A6DA-8CA2-A744-971E-FD583902D5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F4E5D-E64B-3146-BEA0-18026AC600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99C54-90D3-6D43-B2C0-997BC234C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68F1ECC-DF30-8546-B678-AA69D4B32B9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2FE8C-21A1-6A46-A7C8-BC3AFDB0EC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93852-F01B-694D-83F2-1A9717BF8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46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EB8782B-00E0-2845-B821-76B23E6064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4995D-D30D-6D4D-A67A-541B3A5749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B139C-4F07-7F4A-AC35-9D5ABADB3E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06563-67FC-9947-BBFF-B82DB5CEB6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8A7696-752D-5747-AD82-02D192496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50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CD9AF2-68D7-0A4D-8328-B3EA3CA77E9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9664B-BE2D-444C-A0C0-4349C2D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8783A-ABD5-5147-ACDE-2F14804404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3066C-CF59-6B40-8B98-50F54DADC1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64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AF2815-3B2B-6049-8707-0299AC0F23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BEE5B-E566-8F49-8639-7B4CF7C601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BF2D4-6DC3-C94D-A227-07DB0F446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17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C2852A5-9850-5F47-8A53-6C9D54559AD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8B450-7737-7D4D-9F46-239228A62F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C077B-0279-804D-A587-C875C1BCEE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4823E-2B42-E14D-B585-1CF46DD87A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BF6200-0250-364A-B275-A0CC468C37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6F79D8-56F8-0D4D-9AFC-0ED4DA69983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53F78C-4B91-8440-8071-69F2AB683A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091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3A3B0BB-AEC3-864C-AF31-B11D413C11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EAC1A-C548-A542-8844-32F505A16F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BF15-DC4B-064D-AEA5-18DDF8B71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44AFE-72A0-D548-8FCC-7A8924C312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26B2D-3C82-D241-8838-C9A4C2703E4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951ABB-5BCD-2048-97E5-369A259569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79BEA8-8585-F043-8E8C-AB4D1E648E65}"/>
              </a:ext>
            </a:extLst>
          </p:cNvPr>
          <p:cNvGrpSpPr/>
          <p:nvPr/>
        </p:nvGrpSpPr>
        <p:grpSpPr>
          <a:xfrm>
            <a:off x="0" y="-1"/>
            <a:ext cx="12192002" cy="6917191"/>
            <a:chOff x="0" y="-1"/>
            <a:chExt cx="12192002" cy="6917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 rot="16200000">
              <a:off x="2637405" y="-2637406"/>
              <a:ext cx="6917191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42088F2-C5F2-E040-8BD1-AC923C38E7C8}"/>
                </a:ext>
              </a:extLst>
            </p:cNvPr>
            <p:cNvGrpSpPr/>
            <p:nvPr/>
          </p:nvGrpSpPr>
          <p:grpSpPr>
            <a:xfrm>
              <a:off x="285965" y="225456"/>
              <a:ext cx="11679000" cy="6115677"/>
              <a:chOff x="285965" y="225456"/>
              <a:chExt cx="11679000" cy="6115677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B3AEC69-4519-9440-9CA5-64D7D93072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5058" y="22545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8EFC177-28BD-E646-95BA-1F3A0E7C63C8}"/>
                  </a:ext>
                </a:extLst>
              </p:cNvPr>
              <p:cNvSpPr/>
              <p:nvPr/>
            </p:nvSpPr>
            <p:spPr>
              <a:xfrm>
                <a:off x="11507765" y="611893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9DA083-626D-064B-A93B-D2B57CE092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632007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2693B35-7391-6043-B860-BF9CE6D869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4610" y="23667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03B8C9C-7A85-8647-AC18-4800809BCF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965" y="4309110"/>
                <a:ext cx="0" cy="20320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 Placeholder 1">
              <a:extLst>
                <a:ext uri="{FF2B5EF4-FFF2-40B4-BE49-F238E27FC236}">
                  <a16:creationId xmlns:a16="http://schemas.microsoft.com/office/drawing/2014/main" id="{89179C68-F877-9640-A5C0-29D203FF312A}"/>
                </a:ext>
              </a:extLst>
            </p:cNvPr>
            <p:cNvSpPr txBox="1">
              <a:spLocks/>
            </p:cNvSpPr>
            <p:nvPr/>
          </p:nvSpPr>
          <p:spPr>
            <a:xfrm>
              <a:off x="557240" y="592971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5741D2-C8E5-E848-A87C-BF07EF1CFEF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BE2C39-51FF-9A41-84A4-E39B93300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EF5A7262-A908-084E-A6C9-9083C8297C49}"/>
              </a:ext>
            </a:extLst>
          </p:cNvPr>
          <p:cNvSpPr txBox="1">
            <a:spLocks/>
          </p:cNvSpPr>
          <p:nvPr/>
        </p:nvSpPr>
        <p:spPr>
          <a:xfrm>
            <a:off x="553430" y="1479231"/>
            <a:ext cx="8156615" cy="24404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Presentation Title </a:t>
            </a:r>
            <a:b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</a:br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D9A2D04-7E58-2745-BF9C-CFA081F5B065}"/>
              </a:ext>
            </a:extLst>
          </p:cNvPr>
          <p:cNvSpPr txBox="1">
            <a:spLocks/>
          </p:cNvSpPr>
          <p:nvPr/>
        </p:nvSpPr>
        <p:spPr>
          <a:xfrm>
            <a:off x="564311" y="4531084"/>
            <a:ext cx="5634447" cy="56167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solidFill>
                  <a:schemeClr val="bg1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1156661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91C1AEA-DA2E-4D42-B78B-D017DBA155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6DC30-AB59-3944-AE1C-276D616222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64BB7-A320-064A-BE61-7142E678E1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787D7B-8A47-7841-B169-7D6F56666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53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AD1B116-A1F5-A24A-8762-3E1BA99456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3714D-6532-4149-946D-9686035A9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F72E6-D0FA-5043-AE8A-95FF743497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5F3E2-44FF-064C-8ABD-D14A66FD27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DA716C-DB96-9943-B6DF-44CB7C9668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0E6C15-F791-D444-979F-24B4C986ED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F1DB52-C98A-E049-AF30-A1092C9E14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03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48E9A2-68C3-2E43-AF4E-020BB6CE6E3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85DE3-D3FC-7645-A93B-7350EFDE9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43CEA-2627-BF43-9439-DF6357BA06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AB5A3-B31F-A142-A3A6-71EF55B152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6B5506-9431-DE48-AED9-256C0DB8C4B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EC7759-8053-5F44-89EB-9D63403636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59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4EDB5F-74D3-EE4C-9E67-3708F6C8C6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3F826-77D6-184C-A2D4-09D8503154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2901E-D4B1-6845-9323-C155B94C94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3EA02-AB13-3241-8253-41A4CDD54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7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58CA91-5C64-BD49-A405-6181E7A05D36}"/>
              </a:ext>
            </a:extLst>
          </p:cNvPr>
          <p:cNvGrpSpPr/>
          <p:nvPr/>
        </p:nvGrpSpPr>
        <p:grpSpPr>
          <a:xfrm>
            <a:off x="0" y="-2"/>
            <a:ext cx="12294870" cy="6858002"/>
            <a:chOff x="0" y="-2"/>
            <a:chExt cx="12294870" cy="6858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>
              <a:off x="0" y="0"/>
              <a:ext cx="12294870" cy="6858000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677505-C437-7B4A-8F99-51DB344DC6F3}"/>
                </a:ext>
              </a:extLst>
            </p:cNvPr>
            <p:cNvSpPr/>
            <p:nvPr/>
          </p:nvSpPr>
          <p:spPr>
            <a:xfrm>
              <a:off x="0" y="-2"/>
              <a:ext cx="12192000" cy="6858001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78265DC-B140-8A42-A45F-19623574FAC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856C3E-7D41-2D40-8C20-5E41C6BCBC87}"/>
                </a:ext>
              </a:extLst>
            </p:cNvPr>
            <p:cNvGrpSpPr/>
            <p:nvPr/>
          </p:nvGrpSpPr>
          <p:grpSpPr>
            <a:xfrm>
              <a:off x="282155" y="233076"/>
              <a:ext cx="11679000" cy="6111238"/>
              <a:chOff x="282155" y="233076"/>
              <a:chExt cx="11679000" cy="611123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BFC123E-01A5-E540-86BF-CAEB3295AE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1248" y="23307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154E2BB-1F48-E24A-BA5D-7845BA3C3F07}"/>
                  </a:ext>
                </a:extLst>
              </p:cNvPr>
              <p:cNvSpPr/>
              <p:nvPr/>
            </p:nvSpPr>
            <p:spPr>
              <a:xfrm>
                <a:off x="11503955" y="612655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F62A050-1E69-784F-BD51-B8318E1E0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632769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A49FB9D-CA99-0B43-9ED0-455AF8704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429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D77A246-D000-4142-AB62-D488B1D7C8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3534785"/>
                <a:ext cx="0" cy="28095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 Placeholder 1">
              <a:extLst>
                <a:ext uri="{FF2B5EF4-FFF2-40B4-BE49-F238E27FC236}">
                  <a16:creationId xmlns:a16="http://schemas.microsoft.com/office/drawing/2014/main" id="{F08ACC57-309D-9E4F-B93B-7F4E5186D871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2F4D4C-E43D-8B4C-A8EE-B9CA87BB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120107D-19E7-4544-B9E7-AF77E6993330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07146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276F69-8009-3640-A1C6-78DAAA2DF83A}"/>
              </a:ext>
            </a:extLst>
          </p:cNvPr>
          <p:cNvGrpSpPr/>
          <p:nvPr/>
        </p:nvGrpSpPr>
        <p:grpSpPr>
          <a:xfrm>
            <a:off x="-3" y="-82193"/>
            <a:ext cx="12192003" cy="6940193"/>
            <a:chOff x="-3" y="-82193"/>
            <a:chExt cx="12192003" cy="69401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17E8AD-2823-A140-81D6-50831EADACEA}"/>
                </a:ext>
              </a:extLst>
            </p:cNvPr>
            <p:cNvSpPr/>
            <p:nvPr/>
          </p:nvSpPr>
          <p:spPr>
            <a:xfrm>
              <a:off x="-3" y="-82193"/>
              <a:ext cx="12192000" cy="6940193"/>
            </a:xfrm>
            <a:prstGeom prst="rect">
              <a:avLst/>
            </a:prstGeom>
            <a:solidFill>
              <a:srgbClr val="123051">
                <a:alpha val="2706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C5113B-3F93-F447-A414-80AB9AD80D1F}"/>
                </a:ext>
              </a:extLst>
            </p:cNvPr>
            <p:cNvSpPr/>
            <p:nvPr/>
          </p:nvSpPr>
          <p:spPr>
            <a:xfrm rot="16200000">
              <a:off x="2666999" y="-2667001"/>
              <a:ext cx="6858000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79148"/>
                  </a:srgbClr>
                </a:gs>
                <a:gs pos="55000">
                  <a:srgbClr val="14477D">
                    <a:alpha val="7301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2396E20-547B-D34C-9A2D-041DC8589E7E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656218-EA90-F148-8511-1374E29F7B5B}"/>
                </a:ext>
              </a:extLst>
            </p:cNvPr>
            <p:cNvGrpSpPr/>
            <p:nvPr/>
          </p:nvGrpSpPr>
          <p:grpSpPr>
            <a:xfrm>
              <a:off x="282155" y="233076"/>
              <a:ext cx="11679000" cy="6111238"/>
              <a:chOff x="282155" y="233076"/>
              <a:chExt cx="11679000" cy="611123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5C07AF8-89C0-FF44-BA71-1BEAD9EB21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1248" y="23307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AA7D1A8-D0AC-CC44-876C-E13E2216E799}"/>
                  </a:ext>
                </a:extLst>
              </p:cNvPr>
              <p:cNvSpPr/>
              <p:nvPr/>
            </p:nvSpPr>
            <p:spPr>
              <a:xfrm>
                <a:off x="11503955" y="612655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A09162-9895-ED47-B6FD-244F510D6C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632769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F61113A-5C72-5649-A133-44123FD50A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429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C619C21-78CA-9C46-8F32-A25FBEF738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3534785"/>
                <a:ext cx="0" cy="28095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 Placeholder 1">
              <a:extLst>
                <a:ext uri="{FF2B5EF4-FFF2-40B4-BE49-F238E27FC236}">
                  <a16:creationId xmlns:a16="http://schemas.microsoft.com/office/drawing/2014/main" id="{0D096696-A009-0449-B065-47D138796B44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F879720-6922-EF49-93BD-70C522AE3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FB23602F-E9BF-704E-AB6B-744819C3C1AC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55154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FCAADE-A7C8-1A4A-86E2-E01295AB158E}"/>
              </a:ext>
            </a:extLst>
          </p:cNvPr>
          <p:cNvGrpSpPr/>
          <p:nvPr/>
        </p:nvGrpSpPr>
        <p:grpSpPr>
          <a:xfrm>
            <a:off x="0" y="-1"/>
            <a:ext cx="12192002" cy="6917191"/>
            <a:chOff x="0" y="-1"/>
            <a:chExt cx="12192002" cy="69171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5578F4-B080-3E49-B63A-77053E951D00}"/>
                </a:ext>
              </a:extLst>
            </p:cNvPr>
            <p:cNvSpPr/>
            <p:nvPr/>
          </p:nvSpPr>
          <p:spPr>
            <a:xfrm rot="16200000">
              <a:off x="2637405" y="-2637406"/>
              <a:ext cx="6917191" cy="12192002"/>
            </a:xfrm>
            <a:prstGeom prst="rect">
              <a:avLst/>
            </a:prstGeom>
            <a:gradFill>
              <a:gsLst>
                <a:gs pos="15000">
                  <a:srgbClr val="14477D">
                    <a:alpha val="89000"/>
                  </a:srgbClr>
                </a:gs>
                <a:gs pos="55000">
                  <a:srgbClr val="14477D">
                    <a:alpha val="24473"/>
                  </a:srgbClr>
                </a:gs>
              </a:gsLst>
              <a:lin ang="6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5741D2-C8E5-E848-A87C-BF07EF1CFEFC}"/>
                </a:ext>
              </a:extLst>
            </p:cNvPr>
            <p:cNvSpPr/>
            <p:nvPr/>
          </p:nvSpPr>
          <p:spPr>
            <a:xfrm>
              <a:off x="1598617" y="6525021"/>
              <a:ext cx="10342631" cy="123111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aseline="0" dirty="0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CableLabs.  |   </a:t>
              </a:r>
              <a:r>
                <a:rPr lang="en-US" sz="800" b="1" baseline="0" dirty="0" err="1">
                  <a:solidFill>
                    <a:schemeClr val="bg1"/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800" b="1" baseline="0" dirty="0">
                <a:solidFill>
                  <a:schemeClr val="bg1"/>
                </a:solidFill>
                <a:latin typeface="Montserrat" pitchFamily="2" charset="77"/>
                <a:cs typeface="Helvetica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2BF6B5-1FAC-D14E-A8C7-6E3EB5FCC874}"/>
                </a:ext>
              </a:extLst>
            </p:cNvPr>
            <p:cNvGrpSpPr/>
            <p:nvPr/>
          </p:nvGrpSpPr>
          <p:grpSpPr>
            <a:xfrm>
              <a:off x="282155" y="233076"/>
              <a:ext cx="11679000" cy="6111238"/>
              <a:chOff x="282155" y="233076"/>
              <a:chExt cx="11679000" cy="611123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33B9A92-D5CE-0546-BB52-4ED8435474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41248" y="233076"/>
                <a:ext cx="0" cy="609462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4E1E9F8-73C7-DD41-A725-8FA5E2B403E6}"/>
                  </a:ext>
                </a:extLst>
              </p:cNvPr>
              <p:cNvSpPr/>
              <p:nvPr/>
            </p:nvSpPr>
            <p:spPr>
              <a:xfrm>
                <a:off x="11503955" y="6126556"/>
                <a:ext cx="457200" cy="2094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731F05F-A58C-2A4F-B966-57E0E785A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6327699"/>
                <a:ext cx="116790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D574426-7E22-3541-BC6D-E15EC6236B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0800" y="244294"/>
                <a:ext cx="937035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3DDF208-6D54-6F4C-90D2-FF1BD7183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155" y="3534785"/>
                <a:ext cx="0" cy="280952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 Placeholder 1">
              <a:extLst>
                <a:ext uri="{FF2B5EF4-FFF2-40B4-BE49-F238E27FC236}">
                  <a16:creationId xmlns:a16="http://schemas.microsoft.com/office/drawing/2014/main" id="{4D1F9750-98E4-F943-8D72-1230FDD3D857}"/>
                </a:ext>
              </a:extLst>
            </p:cNvPr>
            <p:cNvSpPr txBox="1">
              <a:spLocks/>
            </p:cNvSpPr>
            <p:nvPr/>
          </p:nvSpPr>
          <p:spPr>
            <a:xfrm>
              <a:off x="553430" y="5937339"/>
              <a:ext cx="4045440" cy="260241"/>
            </a:xfrm>
            <a:prstGeom prst="rect">
              <a:avLst/>
            </a:prstGeom>
          </p:spPr>
          <p:txBody>
            <a:bodyPr lIns="0" tIns="0" rIns="0" bIns="0" anchor="t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400" dirty="0">
                  <a:ln w="18415" cmpd="sng">
                    <a:noFill/>
                    <a:prstDash val="solid"/>
                  </a:ln>
                  <a:solidFill>
                    <a:srgbClr val="B6D8E9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B0CF0E3-DE90-7641-8657-4DE81A301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311365" y="202249"/>
              <a:ext cx="2125760" cy="810132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FFA7967-F6F7-2840-877C-FE0B855E81D0}"/>
              </a:ext>
            </a:extLst>
          </p:cNvPr>
          <p:cNvSpPr txBox="1">
            <a:spLocks/>
          </p:cNvSpPr>
          <p:nvPr/>
        </p:nvSpPr>
        <p:spPr>
          <a:xfrm>
            <a:off x="553430" y="3384019"/>
            <a:ext cx="8156615" cy="2102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13000"/>
              </a:prstClr>
            </a:outerShdw>
          </a:effectLst>
        </p:spPr>
        <p:txBody>
          <a:bodyPr lIns="0" tIns="0" rIns="0" bIns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Montserrat" pitchFamily="2" charset="77"/>
                <a:ea typeface="Roboto" pitchFamily="2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929219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83750D-2410-F44B-8E74-E528CC0FD4DD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0" y="-226174"/>
              <a:ext cx="12192000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C898694-7F10-154E-87A0-3EC5451EA45F}"/>
              </a:ext>
            </a:extLst>
          </p:cNvPr>
          <p:cNvSpPr txBox="1">
            <a:spLocks/>
          </p:cNvSpPr>
          <p:nvPr/>
        </p:nvSpPr>
        <p:spPr>
          <a:xfrm>
            <a:off x="409306" y="3033679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942712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2F28CF-FB93-8D48-B5D8-0726080A0EE3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0" y="-226174"/>
              <a:ext cx="12192000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4C0EA7C-14EF-4A4A-B3C6-F0ACE4F9B6A5}"/>
              </a:ext>
            </a:extLst>
          </p:cNvPr>
          <p:cNvSpPr txBox="1">
            <a:spLocks/>
          </p:cNvSpPr>
          <p:nvPr/>
        </p:nvSpPr>
        <p:spPr>
          <a:xfrm>
            <a:off x="409306" y="3033679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71400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751061-BDA0-824D-8EB4-312A77B5AB40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-1" y="-226174"/>
              <a:ext cx="12192001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64EE67D-5E4E-5648-B60C-936F3F7EEFFF}"/>
              </a:ext>
            </a:extLst>
          </p:cNvPr>
          <p:cNvSpPr txBox="1">
            <a:spLocks/>
          </p:cNvSpPr>
          <p:nvPr/>
        </p:nvSpPr>
        <p:spPr>
          <a:xfrm>
            <a:off x="409306" y="2425552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21086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751061-BDA0-824D-8EB4-312A77B5AB40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-1" y="-226174"/>
              <a:ext cx="12192001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8C14631-FC0F-AE48-A83C-4681EB845561}"/>
              </a:ext>
            </a:extLst>
          </p:cNvPr>
          <p:cNvSpPr txBox="1">
            <a:spLocks/>
          </p:cNvSpPr>
          <p:nvPr/>
        </p:nvSpPr>
        <p:spPr>
          <a:xfrm>
            <a:off x="409306" y="1317067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DCBFB5-4B0E-6443-9312-884148448449}"/>
              </a:ext>
            </a:extLst>
          </p:cNvPr>
          <p:cNvSpPr txBox="1">
            <a:spLocks/>
          </p:cNvSpPr>
          <p:nvPr/>
        </p:nvSpPr>
        <p:spPr>
          <a:xfrm>
            <a:off x="461554" y="2472664"/>
            <a:ext cx="5634447" cy="2294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243863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AA0863-FE1A-3A41-B1A8-79C6BF8C2AF1}"/>
              </a:ext>
            </a:extLst>
          </p:cNvPr>
          <p:cNvGrpSpPr/>
          <p:nvPr/>
        </p:nvGrpSpPr>
        <p:grpSpPr>
          <a:xfrm>
            <a:off x="-1" y="-226174"/>
            <a:ext cx="12192001" cy="7084174"/>
            <a:chOff x="-1" y="-226174"/>
            <a:chExt cx="12192001" cy="708417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2E4448-DF3D-814E-8F93-5D231607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-226173"/>
              <a:ext cx="12192000" cy="708417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8027EA-33E8-DF44-9C76-A9C30E00056F}"/>
                </a:ext>
              </a:extLst>
            </p:cNvPr>
            <p:cNvSpPr/>
            <p:nvPr/>
          </p:nvSpPr>
          <p:spPr>
            <a:xfrm>
              <a:off x="-1" y="-226174"/>
              <a:ext cx="12192001" cy="7084174"/>
            </a:xfrm>
            <a:prstGeom prst="rect">
              <a:avLst/>
            </a:prstGeom>
            <a:solidFill>
              <a:schemeClr val="bg1">
                <a:alpha val="407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71485C-9840-5F41-9985-BD0F08F3C9BC}"/>
                </a:ext>
              </a:extLst>
            </p:cNvPr>
            <p:cNvSpPr/>
            <p:nvPr/>
          </p:nvSpPr>
          <p:spPr>
            <a:xfrm>
              <a:off x="-1" y="-226174"/>
              <a:ext cx="9571383" cy="7084173"/>
            </a:xfrm>
            <a:prstGeom prst="rect">
              <a:avLst/>
            </a:prstGeom>
            <a:gradFill>
              <a:gsLst>
                <a:gs pos="29000">
                  <a:schemeClr val="bg1">
                    <a:lumMod val="0"/>
                    <a:lumOff val="100000"/>
                  </a:schemeClr>
                </a:gs>
                <a:gs pos="98000">
                  <a:schemeClr val="bg1">
                    <a:lumMod val="0"/>
                    <a:lumOff val="100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latin typeface="Montserrat" pitchFamily="2" charset="77"/>
              </a:endParaRPr>
            </a:p>
          </p:txBody>
        </p:sp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4AC76A87-0FCC-0448-B75A-06C37551CE07}"/>
                </a:ext>
              </a:extLst>
            </p:cNvPr>
            <p:cNvSpPr txBox="1">
              <a:spLocks/>
            </p:cNvSpPr>
            <p:nvPr/>
          </p:nvSpPr>
          <p:spPr>
            <a:xfrm>
              <a:off x="461554" y="4561435"/>
              <a:ext cx="5338353" cy="538371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Font typeface="Arial"/>
                <a:buNone/>
                <a:defRPr sz="1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ea typeface="+mn-ea"/>
                  <a:cs typeface="Helvetica" pitchFamily="2" charset="0"/>
                </a:defRPr>
              </a:lvl1pPr>
              <a:lvl2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D8AFF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2pPr>
              <a:lvl3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EA6A2D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3pPr>
              <a:lvl4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C2D069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4pPr>
              <a:lvl5pPr marL="0" indent="-342900" algn="l" defTabSz="457200" rtl="0" eaLnBrk="1" latinLnBrk="0" hangingPunct="1">
                <a:lnSpc>
                  <a:spcPts val="16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AACFE3"/>
                </a:buClr>
                <a:buFont typeface="Arial"/>
                <a:buChar char="•"/>
                <a:defRPr sz="1000" b="0" i="0" kern="1200">
                  <a:solidFill>
                    <a:schemeClr val="bg1">
                      <a:lumMod val="65000"/>
                    </a:schemeClr>
                  </a:solidFill>
                  <a:latin typeface="Helvetica" pitchFamily="2" charset="0"/>
                  <a:ea typeface="+mn-ea"/>
                  <a:cs typeface="Time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00"/>
                </a:lnSpc>
              </a:pPr>
              <a:r>
                <a:rPr lang="en-US" sz="1200" dirty="0">
                  <a:ln w="18415" cmpd="sng">
                    <a:noFill/>
                    <a:prstDash val="solid"/>
                  </a:ln>
                  <a:solidFill>
                    <a:srgbClr val="009FEA"/>
                  </a:solidFill>
                  <a:latin typeface="Montserrat Medium" pitchFamily="2" charset="77"/>
                  <a:ea typeface="Roboto" pitchFamily="2" charset="0"/>
                  <a:cs typeface="Arial" panose="020B0604020202020204" pitchFamily="34" charset="0"/>
                </a:rPr>
                <a:t>SHAPING THE FUTURE OF CONNECTIVITY.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CAE7EE-B38F-7643-9DA1-914F9F9346E0}"/>
                </a:ext>
              </a:extLst>
            </p:cNvPr>
            <p:cNvSpPr/>
            <p:nvPr/>
          </p:nvSpPr>
          <p:spPr>
            <a:xfrm>
              <a:off x="1387817" y="6525021"/>
              <a:ext cx="10342631" cy="143565"/>
            </a:xfrm>
            <a:prstGeom prst="rect">
              <a:avLst/>
            </a:prstGeom>
            <a:effectLst/>
          </p:spPr>
          <p:txBody>
            <a:bodyPr wrap="square" lIns="0" tIns="0" rIns="0" bIns="0">
              <a:spAutoFit/>
            </a:bodyPr>
            <a:lstStyle/>
            <a:p>
              <a:pPr lvl="0" algn="r" defTabSz="609585"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© 2022 Society of Cable Telecommunications Engineers, Inc. a subsidiary of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CableLabs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.   |   </a:t>
              </a:r>
              <a:r>
                <a:rPr lang="en-US" sz="9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77"/>
                  <a:cs typeface="Helvetica"/>
                </a:rPr>
                <a:t>scte.org</a:t>
              </a:r>
              <a:endParaRPr 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Helvetica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0B99BCC-871C-0E45-B37A-6844CD7EF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736" y="6080093"/>
              <a:ext cx="1439616" cy="548641"/>
            </a:xfrm>
            <a:prstGeom prst="rect">
              <a:avLst/>
            </a:prstGeom>
          </p:spPr>
        </p:pic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38C14631-FC0F-AE48-A83C-4681EB845561}"/>
              </a:ext>
            </a:extLst>
          </p:cNvPr>
          <p:cNvSpPr txBox="1">
            <a:spLocks/>
          </p:cNvSpPr>
          <p:nvPr/>
        </p:nvSpPr>
        <p:spPr>
          <a:xfrm>
            <a:off x="409306" y="1317067"/>
            <a:ext cx="5939247" cy="11555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Presentation</a:t>
            </a:r>
          </a:p>
          <a:p>
            <a:pPr algn="l"/>
            <a:r>
              <a:rPr lang="en-US" sz="4267" dirty="0">
                <a:ln w="18415" cmpd="sng">
                  <a:noFill/>
                  <a:prstDash val="solid"/>
                </a:ln>
                <a:solidFill>
                  <a:srgbClr val="14477D"/>
                </a:solidFill>
                <a:latin typeface="Montserrat Light" pitchFamily="2" charset="77"/>
                <a:ea typeface="Roboto" pitchFamily="2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EDCBFB5-4B0E-6443-9312-884148448449}"/>
              </a:ext>
            </a:extLst>
          </p:cNvPr>
          <p:cNvSpPr txBox="1">
            <a:spLocks/>
          </p:cNvSpPr>
          <p:nvPr/>
        </p:nvSpPr>
        <p:spPr>
          <a:xfrm>
            <a:off x="461554" y="2472664"/>
            <a:ext cx="5634447" cy="22944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Clr>
                <a:srgbClr val="0D8AFF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Clr>
                <a:srgbClr val="EA6A2D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Clr>
                <a:srgbClr val="C2D069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Clr>
                <a:srgbClr val="AACFE3"/>
              </a:buClr>
              <a:buFont typeface="Arial"/>
              <a:buChar char="•"/>
              <a:defRPr sz="2000" kern="1200">
                <a:solidFill>
                  <a:srgbClr val="22477A"/>
                </a:solidFill>
                <a:latin typeface="Times"/>
                <a:ea typeface="+mn-ea"/>
                <a:cs typeface="Time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Presenter: First Last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Day, Month 00, 0000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solidFill>
                  <a:srgbClr val="009FEA"/>
                </a:solidFill>
                <a:latin typeface="Crimson Text" panose="02000503000000000000" pitchFamily="2" charset="77"/>
              </a:rPr>
              <a:t>00:00 pm – 00:00 pm ET (00:00 am PT)</a:t>
            </a:r>
          </a:p>
        </p:txBody>
      </p:sp>
    </p:spTree>
    <p:extLst>
      <p:ext uri="{BB962C8B-B14F-4D97-AF65-F5344CB8AC3E}">
        <p14:creationId xmlns:p14="http://schemas.microsoft.com/office/powerpoint/2010/main" val="228792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80046D-547E-F24E-A0BD-A43DC1D5AE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89260-009A-B24B-92DA-B459A3AD6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615E6-3AE9-9649-A1FC-20B858E513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83B30-20A1-544A-AE05-EFE1DD9C1C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8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865564-1EB4-F54B-8501-5C4D076081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E6151-CFB9-F640-B360-B68C5E0AB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007B7-BF0F-3E4B-9950-C94441973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735</Words>
  <Application>Microsoft Office PowerPoint</Application>
  <PresentationFormat>Widescreen</PresentationFormat>
  <Paragraphs>97</Paragraphs>
  <Slides>48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Montserrat</vt:lpstr>
      <vt:lpstr>Montserrat ExtraLight</vt:lpstr>
      <vt:lpstr>Calibri</vt:lpstr>
      <vt:lpstr>Crimson Text</vt:lpstr>
      <vt:lpstr>Montserrat Light</vt:lpstr>
      <vt:lpstr>Montserrat Medium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</dc:creator>
  <cp:lastModifiedBy>Zenita Henderson</cp:lastModifiedBy>
  <cp:revision>135</cp:revision>
  <dcterms:created xsi:type="dcterms:W3CDTF">2020-12-21T16:46:05Z</dcterms:created>
  <dcterms:modified xsi:type="dcterms:W3CDTF">2021-12-14T20:18:29Z</dcterms:modified>
</cp:coreProperties>
</file>